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0" r:id="rId2"/>
    <p:sldId id="331" r:id="rId3"/>
    <p:sldId id="281" r:id="rId4"/>
    <p:sldId id="307" r:id="rId5"/>
    <p:sldId id="308" r:id="rId6"/>
    <p:sldId id="309" r:id="rId7"/>
    <p:sldId id="310" r:id="rId8"/>
    <p:sldId id="306" r:id="rId9"/>
    <p:sldId id="311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12" r:id="rId29"/>
    <p:sldId id="332" r:id="rId30"/>
    <p:sldId id="333" r:id="rId31"/>
    <p:sldId id="334" r:id="rId32"/>
    <p:sldId id="335" r:id="rId3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00FF00"/>
    <a:srgbClr val="0000FF"/>
    <a:srgbClr val="CC66FF"/>
    <a:srgbClr val="FFCCFF"/>
    <a:srgbClr val="FF9933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6" autoAdjust="0"/>
    <p:restoredTop sz="94700" autoAdjust="0"/>
  </p:normalViewPr>
  <p:slideViewPr>
    <p:cSldViewPr snapToGrid="0">
      <p:cViewPr varScale="1">
        <p:scale>
          <a:sx n="83" d="100"/>
          <a:sy n="83" d="100"/>
        </p:scale>
        <p:origin x="-11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FE50266-0FAC-416E-BABB-DCEE3347E99E}" type="datetimeFigureOut">
              <a:rPr lang="en-AU"/>
              <a:pPr>
                <a:defRPr/>
              </a:pPr>
              <a:t>9/05/2016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3FF64E0-E790-4767-90F8-2C4CD3A36D7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4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3480A8D-9D2F-44D4-8F00-0A9E4D54F5F1}" type="slidenum">
              <a:rPr lang="en-AU" sz="1200"/>
              <a:pPr eaLnBrk="1" hangingPunct="1"/>
              <a:t>22</a:t>
            </a:fld>
            <a:endParaRPr lang="en-A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58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29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936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933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32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384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838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95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85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23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94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file:///I:\quiz%20for%20volunteers\e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hyperlink" Target="file:///I:\quiz%20for%20volunteers\e.MP3" TargetMode="Externa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33" Type="http://schemas.openxmlformats.org/officeDocument/2006/relationships/slide" Target="slide32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slide" Target="slide28.xml"/><Relationship Id="rId1" Type="http://schemas.openxmlformats.org/officeDocument/2006/relationships/themeOverride" Target="../theme/themeOverride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slide" Target="slide31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slide" Target="slide30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33388" y="63500"/>
            <a:ext cx="7924800" cy="14636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4800" b="1">
                <a:solidFill>
                  <a:srgbClr val="FFFF00"/>
                </a:solidFill>
                <a:latin typeface="Arial Narrow" pitchFamily="34" charset="0"/>
              </a:rPr>
              <a:t>Welcome To The  Hume Volunteer Trivia Quiz</a:t>
            </a:r>
            <a:endParaRPr lang="en-GB" sz="4800" b="1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27" name="Text Box 18"/>
          <p:cNvSpPr txBox="1">
            <a:spLocks noChangeArrowheads="1"/>
          </p:cNvSpPr>
          <p:nvPr/>
        </p:nvSpPr>
        <p:spPr bwMode="auto">
          <a:xfrm>
            <a:off x="257175" y="1590675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>
                <a:solidFill>
                  <a:schemeClr val="bg1"/>
                </a:solidFill>
              </a:rPr>
              <a:t>In this quiz you are presented with six categories of five questions each. To navigate around the quiz:</a:t>
            </a:r>
          </a:p>
        </p:txBody>
      </p:sp>
      <p:sp>
        <p:nvSpPr>
          <p:cNvPr id="1028" name="Text Box 19"/>
          <p:cNvSpPr txBox="1">
            <a:spLocks noChangeArrowheads="1"/>
          </p:cNvSpPr>
          <p:nvPr/>
        </p:nvSpPr>
        <p:spPr bwMode="auto">
          <a:xfrm>
            <a:off x="887413" y="2673350"/>
            <a:ext cx="697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>
                <a:solidFill>
                  <a:schemeClr val="bg1"/>
                </a:solidFill>
              </a:rPr>
              <a:t>= Click on the numbered button to go to the question. </a:t>
            </a:r>
            <a:endParaRPr lang="en-GB"/>
          </a:p>
        </p:txBody>
      </p:sp>
      <p:sp>
        <p:nvSpPr>
          <p:cNvPr id="1029" name="Text Box 20"/>
          <p:cNvSpPr txBox="1">
            <a:spLocks noChangeArrowheads="1"/>
          </p:cNvSpPr>
          <p:nvPr/>
        </p:nvSpPr>
        <p:spPr bwMode="auto">
          <a:xfrm>
            <a:off x="887413" y="3395663"/>
            <a:ext cx="789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>
                <a:solidFill>
                  <a:schemeClr val="bg1"/>
                </a:solidFill>
              </a:rPr>
              <a:t>= Click on the information button to reveal the answer.</a:t>
            </a:r>
            <a:endParaRPr lang="en-GB"/>
          </a:p>
        </p:txBody>
      </p:sp>
      <p:sp>
        <p:nvSpPr>
          <p:cNvPr id="1030" name="Text Box 21"/>
          <p:cNvSpPr txBox="1">
            <a:spLocks noChangeArrowheads="1"/>
          </p:cNvSpPr>
          <p:nvPr/>
        </p:nvSpPr>
        <p:spPr bwMode="auto">
          <a:xfrm>
            <a:off x="887413" y="4117975"/>
            <a:ext cx="738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>
                <a:solidFill>
                  <a:schemeClr val="bg1"/>
                </a:solidFill>
              </a:rPr>
              <a:t>= Click on the return button to go back to the main screen.</a:t>
            </a:r>
            <a:endParaRPr lang="en-GB"/>
          </a:p>
        </p:txBody>
      </p:sp>
      <p:sp>
        <p:nvSpPr>
          <p:cNvPr id="1031" name="Text Box 22"/>
          <p:cNvSpPr txBox="1">
            <a:spLocks noChangeArrowheads="1"/>
          </p:cNvSpPr>
          <p:nvPr/>
        </p:nvSpPr>
        <p:spPr bwMode="auto">
          <a:xfrm>
            <a:off x="169863" y="5883275"/>
            <a:ext cx="4762500" cy="8239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b="1">
                <a:solidFill>
                  <a:srgbClr val="FFCC00"/>
                </a:solidFill>
              </a:rPr>
              <a:t>Make sure your speakers are on and the volume is turned up</a:t>
            </a:r>
            <a:endParaRPr lang="en-GB" b="1">
              <a:solidFill>
                <a:srgbClr val="FFCC00"/>
              </a:solidFill>
            </a:endParaRPr>
          </a:p>
        </p:txBody>
      </p:sp>
      <p:grpSp>
        <p:nvGrpSpPr>
          <p:cNvPr id="1032" name="Group 24"/>
          <p:cNvGrpSpPr>
            <a:grpSpLocks/>
          </p:cNvGrpSpPr>
          <p:nvPr/>
        </p:nvGrpSpPr>
        <p:grpSpPr bwMode="auto">
          <a:xfrm>
            <a:off x="200025" y="2600325"/>
            <a:ext cx="636588" cy="604838"/>
            <a:chOff x="96" y="96"/>
            <a:chExt cx="720" cy="684"/>
          </a:xfrm>
        </p:grpSpPr>
        <p:sp>
          <p:nvSpPr>
            <p:cNvPr id="6169" name="AutoShape 25">
              <a:hlinkClick r:id="rId2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3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6170" name="Text Box 26"/>
            <p:cNvSpPr txBox="1">
              <a:spLocks noChangeArrowheads="1"/>
            </p:cNvSpPr>
            <p:nvPr/>
          </p:nvSpPr>
          <p:spPr bwMode="auto">
            <a:xfrm>
              <a:off x="288" y="218"/>
              <a:ext cx="336" cy="41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 dirty="0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1</a:t>
              </a:r>
              <a:endParaRPr lang="en-GB" b="1" dirty="0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1033" name="Rectangl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65163" y="1536700"/>
            <a:ext cx="914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17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7013" y="3389313"/>
            <a:ext cx="582612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175" name="AutoShape 3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227013" y="4157663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176" name="AutoShape 32">
            <a:hlinkClick r:id="" action="ppaction://noaction" highlightClick="1">
              <a:snd r:embed="rId4" name="14.wav"/>
            </a:hlinkClick>
          </p:cNvPr>
          <p:cNvSpPr>
            <a:spLocks noChangeArrowheads="1"/>
          </p:cNvSpPr>
          <p:nvPr/>
        </p:nvSpPr>
        <p:spPr bwMode="auto">
          <a:xfrm>
            <a:off x="227013" y="4926013"/>
            <a:ext cx="582612" cy="582612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1043" name="Text Box 33"/>
          <p:cNvSpPr txBox="1">
            <a:spLocks noChangeArrowheads="1"/>
          </p:cNvSpPr>
          <p:nvPr/>
        </p:nvSpPr>
        <p:spPr bwMode="auto">
          <a:xfrm>
            <a:off x="887413" y="4840288"/>
            <a:ext cx="7699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>
                <a:solidFill>
                  <a:schemeClr val="bg1"/>
                </a:solidFill>
              </a:rPr>
              <a:t>= Click on the play button to play sound for the music and    </a:t>
            </a:r>
            <a:br>
              <a:rPr lang="en-AU">
                <a:solidFill>
                  <a:schemeClr val="bg1"/>
                </a:solidFill>
              </a:rPr>
            </a:br>
            <a:r>
              <a:rPr lang="en-AU">
                <a:solidFill>
                  <a:schemeClr val="bg1"/>
                </a:solidFill>
              </a:rPr>
              <a:t>   quotes questions</a:t>
            </a:r>
            <a:endParaRPr lang="en-GB"/>
          </a:p>
        </p:txBody>
      </p:sp>
      <p:sp>
        <p:nvSpPr>
          <p:cNvPr id="1044" name="Text Box 34"/>
          <p:cNvSpPr txBox="1">
            <a:spLocks noChangeArrowheads="1"/>
          </p:cNvSpPr>
          <p:nvPr/>
        </p:nvSpPr>
        <p:spPr bwMode="auto">
          <a:xfrm>
            <a:off x="6937375" y="6075363"/>
            <a:ext cx="1268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600" b="1">
                <a:solidFill>
                  <a:schemeClr val="bg1"/>
                </a:solidFill>
              </a:rPr>
              <a:t>Click here to START</a:t>
            </a:r>
          </a:p>
        </p:txBody>
      </p:sp>
      <p:sp>
        <p:nvSpPr>
          <p:cNvPr id="6159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9446" y="6000433"/>
            <a:ext cx="666000" cy="666000"/>
          </a:xfrm>
          <a:prstGeom prst="actionButtonForwardNext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9" name="Rectangle 39"/>
          <p:cNvSpPr>
            <a:spLocks noChangeArrowheads="1"/>
          </p:cNvSpPr>
          <p:nvPr/>
        </p:nvSpPr>
        <p:spPr bwMode="auto">
          <a:xfrm>
            <a:off x="0" y="6053560"/>
            <a:ext cx="9144000" cy="834604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61453" name="AutoShape 13">
            <a:hlinkClick r:id="" action="ppaction://noaction" highlightClick="1">
              <a:snd r:embed="rId2" name="11.wav"/>
            </a:hlinkClick>
          </p:cNvPr>
          <p:cNvSpPr>
            <a:spLocks noChangeArrowheads="1"/>
          </p:cNvSpPr>
          <p:nvPr/>
        </p:nvSpPr>
        <p:spPr bwMode="auto">
          <a:xfrm>
            <a:off x="5711825" y="6199188"/>
            <a:ext cx="582613" cy="582613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312738" y="26019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4495800" y="26019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312738" y="43545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4494213" y="43545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919163" y="2484438"/>
            <a:ext cx="3467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Satisfaction</a:t>
            </a:r>
            <a:br>
              <a:rPr lang="en-AU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     - The Rolling Stones</a:t>
            </a:r>
          </a:p>
        </p:txBody>
      </p:sp>
      <p:sp>
        <p:nvSpPr>
          <p:cNvPr id="10253" name="Text Box 19"/>
          <p:cNvSpPr txBox="1">
            <a:spLocks noChangeArrowheads="1"/>
          </p:cNvSpPr>
          <p:nvPr/>
        </p:nvSpPr>
        <p:spPr bwMode="auto">
          <a:xfrm>
            <a:off x="5191125" y="2478088"/>
            <a:ext cx="3738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House Of The Rising Sun </a:t>
            </a:r>
            <a:br>
              <a:rPr lang="en-AU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     - The Animals</a:t>
            </a:r>
          </a:p>
        </p:txBody>
      </p:sp>
      <p:sp>
        <p:nvSpPr>
          <p:cNvPr id="10254" name="Text Box 20"/>
          <p:cNvSpPr txBox="1">
            <a:spLocks noChangeArrowheads="1"/>
          </p:cNvSpPr>
          <p:nvPr/>
        </p:nvSpPr>
        <p:spPr bwMode="auto">
          <a:xfrm>
            <a:off x="909638" y="4219575"/>
            <a:ext cx="32051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On The Road Again</a:t>
            </a:r>
            <a:br>
              <a:rPr lang="en-AU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     - Canned Heat</a:t>
            </a:r>
          </a:p>
        </p:txBody>
      </p:sp>
      <p:sp>
        <p:nvSpPr>
          <p:cNvPr id="10255" name="Text Box 21"/>
          <p:cNvSpPr txBox="1">
            <a:spLocks noChangeArrowheads="1"/>
          </p:cNvSpPr>
          <p:nvPr/>
        </p:nvSpPr>
        <p:spPr bwMode="auto">
          <a:xfrm>
            <a:off x="5148263" y="4251325"/>
            <a:ext cx="36814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Wishing Well</a:t>
            </a:r>
            <a:br>
              <a:rPr lang="en-US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     - Free</a:t>
            </a:r>
          </a:p>
        </p:txBody>
      </p:sp>
      <p:sp>
        <p:nvSpPr>
          <p:cNvPr id="61470" name="AutoShape 30"/>
          <p:cNvSpPr>
            <a:spLocks noChangeArrowheads="1"/>
          </p:cNvSpPr>
          <p:nvPr/>
        </p:nvSpPr>
        <p:spPr bwMode="auto">
          <a:xfrm flipH="1">
            <a:off x="2697163" y="2481263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61480" name="AutoShape 4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97601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148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99188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8</a:t>
            </a:r>
          </a:p>
        </p:txBody>
      </p:sp>
      <p:sp>
        <p:nvSpPr>
          <p:cNvPr id="61482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1175" y="6197601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2278063" y="6169026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61484" name="Text Box 44"/>
          <p:cNvSpPr txBox="1">
            <a:spLocks noChangeArrowheads="1"/>
          </p:cNvSpPr>
          <p:nvPr/>
        </p:nvSpPr>
        <p:spPr bwMode="auto">
          <a:xfrm>
            <a:off x="7265988" y="6169026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  <p:sp>
        <p:nvSpPr>
          <p:cNvPr id="61485" name="Text Box 45"/>
          <p:cNvSpPr txBox="1">
            <a:spLocks noChangeArrowheads="1"/>
          </p:cNvSpPr>
          <p:nvPr/>
        </p:nvSpPr>
        <p:spPr bwMode="auto">
          <a:xfrm>
            <a:off x="4849813" y="6170613"/>
            <a:ext cx="865187" cy="639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play sound</a:t>
            </a:r>
          </a:p>
        </p:txBody>
      </p:sp>
      <p:sp>
        <p:nvSpPr>
          <p:cNvPr id="61486" name="AutoShape 46">
            <a:hlinkClick r:id="" action="ppaction://noaction" highlightClick="1">
              <a:snd r:embed="rId2" name="11.wav"/>
            </a:hlinkClick>
          </p:cNvPr>
          <p:cNvSpPr>
            <a:spLocks noChangeArrowheads="1"/>
          </p:cNvSpPr>
          <p:nvPr/>
        </p:nvSpPr>
        <p:spPr bwMode="auto">
          <a:xfrm>
            <a:off x="8283575" y="544513"/>
            <a:ext cx="582613" cy="582612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10278" name="Text Box 47"/>
          <p:cNvSpPr txBox="1">
            <a:spLocks noChangeArrowheads="1"/>
          </p:cNvSpPr>
          <p:nvPr/>
        </p:nvSpPr>
        <p:spPr bwMode="auto">
          <a:xfrm>
            <a:off x="7421563" y="515938"/>
            <a:ext cx="8651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200" b="1">
                <a:solidFill>
                  <a:schemeClr val="bg1"/>
                </a:solidFill>
              </a:rPr>
              <a:t>Click here to play sound</a:t>
            </a:r>
          </a:p>
        </p:txBody>
      </p:sp>
      <p:sp>
        <p:nvSpPr>
          <p:cNvPr id="10279" name="Text Box 48"/>
          <p:cNvSpPr txBox="1">
            <a:spLocks noChangeArrowheads="1"/>
          </p:cNvSpPr>
          <p:nvPr/>
        </p:nvSpPr>
        <p:spPr bwMode="auto">
          <a:xfrm>
            <a:off x="368300" y="227013"/>
            <a:ext cx="6351588" cy="1219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8000" b="1">
                <a:solidFill>
                  <a:srgbClr val="FFFF00"/>
                </a:solidFill>
                <a:latin typeface="Arial Narrow" pitchFamily="34" charset="0"/>
              </a:rPr>
              <a:t>Pick The Song</a:t>
            </a:r>
            <a:endParaRPr lang="en-GB" sz="8000" b="1">
              <a:solidFill>
                <a:srgbClr val="FFCC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2"/>
                  </p:tgtEl>
                </p:cond>
              </p:nextCondLst>
            </p:seq>
          </p:childTnLst>
        </p:cTn>
      </p:par>
    </p:tnLst>
    <p:bldLst>
      <p:bldP spid="614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0" y="5984111"/>
            <a:ext cx="9144000" cy="87389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62479" name="AutoShape 15">
            <a:hlinkClick r:id="" action="ppaction://noaction" highlightClick="1">
              <a:snd r:embed="rId2" name="15.wav"/>
            </a:hlinkClick>
          </p:cNvPr>
          <p:cNvSpPr>
            <a:spLocks noChangeArrowheads="1"/>
          </p:cNvSpPr>
          <p:nvPr/>
        </p:nvSpPr>
        <p:spPr bwMode="auto">
          <a:xfrm>
            <a:off x="5689600" y="6145212"/>
            <a:ext cx="582613" cy="582613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427038" y="276225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1273" name="Text Box 17"/>
          <p:cNvSpPr txBox="1">
            <a:spLocks noChangeArrowheads="1"/>
          </p:cNvSpPr>
          <p:nvPr/>
        </p:nvSpPr>
        <p:spPr bwMode="auto">
          <a:xfrm>
            <a:off x="4483100" y="276225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427038" y="457200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1275" name="Text Box 19"/>
          <p:cNvSpPr txBox="1">
            <a:spLocks noChangeArrowheads="1"/>
          </p:cNvSpPr>
          <p:nvPr/>
        </p:nvSpPr>
        <p:spPr bwMode="auto">
          <a:xfrm>
            <a:off x="4481513" y="457200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1276" name="Text Box 24"/>
          <p:cNvSpPr txBox="1">
            <a:spLocks noChangeArrowheads="1"/>
          </p:cNvSpPr>
          <p:nvPr/>
        </p:nvSpPr>
        <p:spPr bwMode="auto">
          <a:xfrm>
            <a:off x="1031875" y="2466975"/>
            <a:ext cx="2746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Wishing Well</a:t>
            </a:r>
            <a:br>
              <a:rPr lang="en-US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     - Free</a:t>
            </a:r>
          </a:p>
        </p:txBody>
      </p:sp>
      <p:sp>
        <p:nvSpPr>
          <p:cNvPr id="11277" name="Text Box 25"/>
          <p:cNvSpPr txBox="1">
            <a:spLocks noChangeArrowheads="1"/>
          </p:cNvSpPr>
          <p:nvPr/>
        </p:nvSpPr>
        <p:spPr bwMode="auto">
          <a:xfrm>
            <a:off x="5140325" y="2460625"/>
            <a:ext cx="3546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In The Midnight Hour</a:t>
            </a:r>
            <a:br>
              <a:rPr lang="en-AU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     - Wilson Pickett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11278" name="Text Box 26"/>
          <p:cNvSpPr txBox="1">
            <a:spLocks noChangeArrowheads="1"/>
          </p:cNvSpPr>
          <p:nvPr/>
        </p:nvSpPr>
        <p:spPr bwMode="auto">
          <a:xfrm>
            <a:off x="1001713" y="4344988"/>
            <a:ext cx="2825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Louie Louie </a:t>
            </a:r>
            <a:br>
              <a:rPr lang="en-US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     - The Kingsmen</a:t>
            </a:r>
            <a:endParaRPr lang="en-US" sz="2800" b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279" name="Text Box 27"/>
          <p:cNvSpPr txBox="1">
            <a:spLocks noChangeArrowheads="1"/>
          </p:cNvSpPr>
          <p:nvPr/>
        </p:nvSpPr>
        <p:spPr bwMode="auto">
          <a:xfrm>
            <a:off x="5108575" y="4354513"/>
            <a:ext cx="34147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Mr. Pitiful</a:t>
            </a:r>
            <a:br>
              <a:rPr lang="en-US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     - Otis Redding</a:t>
            </a:r>
          </a:p>
        </p:txBody>
      </p:sp>
      <p:sp>
        <p:nvSpPr>
          <p:cNvPr id="62500" name="AutoShape 36"/>
          <p:cNvSpPr>
            <a:spLocks noChangeArrowheads="1"/>
          </p:cNvSpPr>
          <p:nvPr/>
        </p:nvSpPr>
        <p:spPr bwMode="auto">
          <a:xfrm>
            <a:off x="3508375" y="4457700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62504" name="AutoShape 4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43625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2505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45212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9</a:t>
            </a:r>
          </a:p>
        </p:txBody>
      </p:sp>
      <p:sp>
        <p:nvSpPr>
          <p:cNvPr id="62506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25775" y="6143625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2252663" y="6115051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62508" name="Text Box 44"/>
          <p:cNvSpPr txBox="1">
            <a:spLocks noChangeArrowheads="1"/>
          </p:cNvSpPr>
          <p:nvPr/>
        </p:nvSpPr>
        <p:spPr bwMode="auto">
          <a:xfrm>
            <a:off x="7265988" y="6115051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4811713" y="6116638"/>
            <a:ext cx="865187" cy="639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play sound</a:t>
            </a:r>
          </a:p>
        </p:txBody>
      </p:sp>
      <p:sp>
        <p:nvSpPr>
          <p:cNvPr id="62510" name="AutoShape 46">
            <a:hlinkClick r:id="" action="ppaction://noaction" highlightClick="1">
              <a:snd r:embed="rId2" name="15.wav"/>
            </a:hlinkClick>
          </p:cNvPr>
          <p:cNvSpPr>
            <a:spLocks noChangeArrowheads="1"/>
          </p:cNvSpPr>
          <p:nvPr/>
        </p:nvSpPr>
        <p:spPr bwMode="auto">
          <a:xfrm>
            <a:off x="8261350" y="544513"/>
            <a:ext cx="582613" cy="582612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11302" name="Text Box 47"/>
          <p:cNvSpPr txBox="1">
            <a:spLocks noChangeArrowheads="1"/>
          </p:cNvSpPr>
          <p:nvPr/>
        </p:nvSpPr>
        <p:spPr bwMode="auto">
          <a:xfrm>
            <a:off x="7383463" y="515938"/>
            <a:ext cx="8651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200" b="1">
                <a:solidFill>
                  <a:schemeClr val="bg1"/>
                </a:solidFill>
              </a:rPr>
              <a:t>Click here to play sound</a:t>
            </a:r>
          </a:p>
        </p:txBody>
      </p:sp>
      <p:sp>
        <p:nvSpPr>
          <p:cNvPr id="11303" name="Text Box 48"/>
          <p:cNvSpPr txBox="1">
            <a:spLocks noChangeArrowheads="1"/>
          </p:cNvSpPr>
          <p:nvPr/>
        </p:nvSpPr>
        <p:spPr bwMode="auto">
          <a:xfrm>
            <a:off x="368300" y="227013"/>
            <a:ext cx="6351588" cy="1219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8000" b="1">
                <a:solidFill>
                  <a:srgbClr val="FFFF00"/>
                </a:solidFill>
                <a:latin typeface="Arial Narrow" pitchFamily="34" charset="0"/>
              </a:rPr>
              <a:t>Pick The Song</a:t>
            </a:r>
            <a:endParaRPr lang="en-GB" sz="8000" b="1">
              <a:solidFill>
                <a:srgbClr val="FFCC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6"/>
                  </p:tgtEl>
                </p:cond>
              </p:nextCondLst>
            </p:seq>
          </p:childTnLst>
        </p:cTn>
      </p:par>
    </p:tnLst>
    <p:bldLst>
      <p:bldP spid="625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35" name="Rectangle 47"/>
          <p:cNvSpPr>
            <a:spLocks noChangeArrowheads="1"/>
          </p:cNvSpPr>
          <p:nvPr/>
        </p:nvSpPr>
        <p:spPr bwMode="auto">
          <a:xfrm>
            <a:off x="0" y="6041985"/>
            <a:ext cx="9144000" cy="81601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63508" name="AutoShape 20">
            <a:hlinkClick r:id="" action="ppaction://noaction" highlightClick="1">
              <a:snd r:embed="rId2" name="14.wav"/>
            </a:hlinkClick>
          </p:cNvPr>
          <p:cNvSpPr>
            <a:spLocks noChangeArrowheads="1"/>
          </p:cNvSpPr>
          <p:nvPr/>
        </p:nvSpPr>
        <p:spPr bwMode="auto">
          <a:xfrm>
            <a:off x="5626100" y="6161087"/>
            <a:ext cx="582613" cy="582613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12296" name="Text Box 21"/>
          <p:cNvSpPr txBox="1">
            <a:spLocks noChangeArrowheads="1"/>
          </p:cNvSpPr>
          <p:nvPr/>
        </p:nvSpPr>
        <p:spPr bwMode="auto">
          <a:xfrm>
            <a:off x="309563" y="269716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2297" name="Text Box 22"/>
          <p:cNvSpPr txBox="1">
            <a:spLocks noChangeArrowheads="1"/>
          </p:cNvSpPr>
          <p:nvPr/>
        </p:nvSpPr>
        <p:spPr bwMode="auto">
          <a:xfrm>
            <a:off x="4841875" y="269716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2298" name="Text Box 23"/>
          <p:cNvSpPr txBox="1">
            <a:spLocks noChangeArrowheads="1"/>
          </p:cNvSpPr>
          <p:nvPr/>
        </p:nvSpPr>
        <p:spPr bwMode="auto">
          <a:xfrm>
            <a:off x="309563" y="43926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2299" name="Text Box 24"/>
          <p:cNvSpPr txBox="1">
            <a:spLocks noChangeArrowheads="1"/>
          </p:cNvSpPr>
          <p:nvPr/>
        </p:nvSpPr>
        <p:spPr bwMode="auto">
          <a:xfrm>
            <a:off x="4840288" y="43926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2300" name="Text Box 25"/>
          <p:cNvSpPr txBox="1">
            <a:spLocks noChangeArrowheads="1"/>
          </p:cNvSpPr>
          <p:nvPr/>
        </p:nvSpPr>
        <p:spPr bwMode="auto">
          <a:xfrm>
            <a:off x="912813" y="2520950"/>
            <a:ext cx="29892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I Heard It Through The Grapevine </a:t>
            </a:r>
            <a:br>
              <a:rPr lang="en-AU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     - Marvin Gaye</a:t>
            </a:r>
          </a:p>
        </p:txBody>
      </p:sp>
      <p:sp>
        <p:nvSpPr>
          <p:cNvPr id="12301" name="Text Box 26"/>
          <p:cNvSpPr txBox="1">
            <a:spLocks noChangeArrowheads="1"/>
          </p:cNvSpPr>
          <p:nvPr/>
        </p:nvSpPr>
        <p:spPr bwMode="auto">
          <a:xfrm>
            <a:off x="5445125" y="2514600"/>
            <a:ext cx="3181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Mr. Pitiful</a:t>
            </a:r>
            <a:br>
              <a:rPr lang="en-US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     - Otis Redding</a:t>
            </a:r>
          </a:p>
        </p:txBody>
      </p:sp>
      <p:sp>
        <p:nvSpPr>
          <p:cNvPr id="12302" name="Text Box 27"/>
          <p:cNvSpPr txBox="1">
            <a:spLocks noChangeArrowheads="1"/>
          </p:cNvSpPr>
          <p:nvPr/>
        </p:nvSpPr>
        <p:spPr bwMode="auto">
          <a:xfrm>
            <a:off x="935038" y="4275138"/>
            <a:ext cx="31337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Tired Of Being Alone</a:t>
            </a:r>
            <a:br>
              <a:rPr lang="en-AU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    - Al Green</a:t>
            </a:r>
            <a:endParaRPr lang="en-US" sz="2800" b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303" name="Text Box 28"/>
          <p:cNvSpPr txBox="1">
            <a:spLocks noChangeArrowheads="1"/>
          </p:cNvSpPr>
          <p:nvPr/>
        </p:nvSpPr>
        <p:spPr bwMode="auto">
          <a:xfrm>
            <a:off x="5434013" y="4232275"/>
            <a:ext cx="37099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Green Onions</a:t>
            </a:r>
            <a:br>
              <a:rPr lang="en-AU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     - Booker T &amp; The MG’s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63526" name="AutoShape 38"/>
          <p:cNvSpPr>
            <a:spLocks noChangeArrowheads="1"/>
          </p:cNvSpPr>
          <p:nvPr/>
        </p:nvSpPr>
        <p:spPr bwMode="auto">
          <a:xfrm>
            <a:off x="3670300" y="2482850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63536" name="AutoShape 4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59500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3537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61087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10</a:t>
            </a:r>
          </a:p>
        </p:txBody>
      </p:sp>
      <p:sp>
        <p:nvSpPr>
          <p:cNvPr id="63538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01975" y="6159500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3539" name="Text Box 51"/>
          <p:cNvSpPr txBox="1">
            <a:spLocks noChangeArrowheads="1"/>
          </p:cNvSpPr>
          <p:nvPr/>
        </p:nvSpPr>
        <p:spPr bwMode="auto">
          <a:xfrm>
            <a:off x="2328863" y="6130926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63540" name="Text Box 52"/>
          <p:cNvSpPr txBox="1">
            <a:spLocks noChangeArrowheads="1"/>
          </p:cNvSpPr>
          <p:nvPr/>
        </p:nvSpPr>
        <p:spPr bwMode="auto">
          <a:xfrm>
            <a:off x="7265988" y="6130926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  <p:sp>
        <p:nvSpPr>
          <p:cNvPr id="63541" name="Text Box 53"/>
          <p:cNvSpPr txBox="1">
            <a:spLocks noChangeArrowheads="1"/>
          </p:cNvSpPr>
          <p:nvPr/>
        </p:nvSpPr>
        <p:spPr bwMode="auto">
          <a:xfrm>
            <a:off x="4773613" y="6132513"/>
            <a:ext cx="865187" cy="639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play sound</a:t>
            </a:r>
          </a:p>
        </p:txBody>
      </p:sp>
      <p:sp>
        <p:nvSpPr>
          <p:cNvPr id="63542" name="AutoShape 54">
            <a:hlinkClick r:id="" action="ppaction://noaction" highlightClick="1">
              <a:snd r:embed="rId2" name="14.wav"/>
            </a:hlinkClick>
          </p:cNvPr>
          <p:cNvSpPr>
            <a:spLocks noChangeArrowheads="1"/>
          </p:cNvSpPr>
          <p:nvPr/>
        </p:nvSpPr>
        <p:spPr bwMode="auto">
          <a:xfrm>
            <a:off x="8310563" y="544513"/>
            <a:ext cx="582612" cy="582612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12326" name="Text Box 55"/>
          <p:cNvSpPr txBox="1">
            <a:spLocks noChangeArrowheads="1"/>
          </p:cNvSpPr>
          <p:nvPr/>
        </p:nvSpPr>
        <p:spPr bwMode="auto">
          <a:xfrm>
            <a:off x="7458075" y="515938"/>
            <a:ext cx="865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200" b="1">
                <a:solidFill>
                  <a:schemeClr val="bg1"/>
                </a:solidFill>
              </a:rPr>
              <a:t>Click here to play sound</a:t>
            </a:r>
          </a:p>
        </p:txBody>
      </p:sp>
      <p:sp>
        <p:nvSpPr>
          <p:cNvPr id="12327" name="Text Box 56"/>
          <p:cNvSpPr txBox="1">
            <a:spLocks noChangeArrowheads="1"/>
          </p:cNvSpPr>
          <p:nvPr/>
        </p:nvSpPr>
        <p:spPr bwMode="auto">
          <a:xfrm>
            <a:off x="368300" y="227013"/>
            <a:ext cx="6351588" cy="1219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8000" b="1">
                <a:solidFill>
                  <a:srgbClr val="FFFF00"/>
                </a:solidFill>
                <a:latin typeface="Arial Narrow" pitchFamily="34" charset="0"/>
              </a:rPr>
              <a:t>Pick The Song</a:t>
            </a:r>
            <a:endParaRPr lang="en-GB" sz="8000" b="1">
              <a:solidFill>
                <a:srgbClr val="FFCC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38"/>
                  </p:tgtEl>
                </p:cond>
              </p:nextCondLst>
            </p:seq>
          </p:childTnLst>
        </p:cTn>
      </p:par>
    </p:tnLst>
    <p:bldLst>
      <p:bldP spid="635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0" y="6053559"/>
            <a:ext cx="9144000" cy="804441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376238" y="295116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4622800" y="295116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3319" name="Text Box 15"/>
          <p:cNvSpPr txBox="1">
            <a:spLocks noChangeArrowheads="1"/>
          </p:cNvSpPr>
          <p:nvPr/>
        </p:nvSpPr>
        <p:spPr bwMode="auto">
          <a:xfrm>
            <a:off x="376238" y="49387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4621213" y="49387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660400" y="1316038"/>
            <a:ext cx="8220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AU" sz="2800">
                <a:solidFill>
                  <a:schemeClr val="bg1"/>
                </a:solidFill>
                <a:latin typeface="Arial Narrow" pitchFamily="34" charset="0"/>
              </a:rPr>
              <a:t>I eat breakfast 300 yard from 4,000 Cubans who are trained to kill me…….. </a:t>
            </a:r>
            <a:endParaRPr lang="en-US" sz="28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322" name="Text Box 1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98538" y="4938713"/>
            <a:ext cx="3109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Chinatown</a:t>
            </a:r>
          </a:p>
        </p:txBody>
      </p:sp>
      <p:sp>
        <p:nvSpPr>
          <p:cNvPr id="13323" name="Text Box 19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5208588" y="4937125"/>
            <a:ext cx="336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Mars Attacks</a:t>
            </a:r>
          </a:p>
        </p:txBody>
      </p:sp>
      <p:sp>
        <p:nvSpPr>
          <p:cNvPr id="13324" name="Text Box 20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1030288" y="2951163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Basic Instinct</a:t>
            </a:r>
          </a:p>
        </p:txBody>
      </p:sp>
      <p:sp>
        <p:nvSpPr>
          <p:cNvPr id="13325" name="Text Box 21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5310188" y="2952750"/>
            <a:ext cx="332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A Few Good Men</a:t>
            </a:r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304800" y="220663"/>
            <a:ext cx="7827963" cy="6699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4400" b="1">
                <a:solidFill>
                  <a:srgbClr val="FFFF00"/>
                </a:solidFill>
                <a:latin typeface="Arial Narrow" pitchFamily="34" charset="0"/>
              </a:rPr>
              <a:t>What film is this from….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64535" name="AutoShape 23">
            <a:hlinkClick r:id="" action="ppaction://noaction" highlightClick="1">
              <a:snd r:embed="rId2" name="01.wav"/>
            </a:hlinkClick>
          </p:cNvPr>
          <p:cNvSpPr>
            <a:spLocks noChangeArrowheads="1"/>
          </p:cNvSpPr>
          <p:nvPr/>
        </p:nvSpPr>
        <p:spPr bwMode="auto">
          <a:xfrm>
            <a:off x="5668963" y="6176962"/>
            <a:ext cx="582612" cy="582613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64539" name="AutoShape 27"/>
          <p:cNvSpPr>
            <a:spLocks noChangeArrowheads="1"/>
          </p:cNvSpPr>
          <p:nvPr/>
        </p:nvSpPr>
        <p:spPr bwMode="auto">
          <a:xfrm flipH="1">
            <a:off x="2797175" y="2871788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64543" name="AutoShape 3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75375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454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76962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11</a:t>
            </a:r>
          </a:p>
        </p:txBody>
      </p:sp>
      <p:sp>
        <p:nvSpPr>
          <p:cNvPr id="6454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63875" y="6175375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2290763" y="6146801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7265988" y="6146801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  <p:sp>
        <p:nvSpPr>
          <p:cNvPr id="64548" name="Text Box 36"/>
          <p:cNvSpPr txBox="1">
            <a:spLocks noChangeArrowheads="1"/>
          </p:cNvSpPr>
          <p:nvPr/>
        </p:nvSpPr>
        <p:spPr bwMode="auto">
          <a:xfrm>
            <a:off x="4811713" y="6148388"/>
            <a:ext cx="865187" cy="639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play sound</a:t>
            </a:r>
          </a:p>
        </p:txBody>
      </p:sp>
      <p:sp>
        <p:nvSpPr>
          <p:cNvPr id="64549" name="AutoShape 37">
            <a:hlinkClick r:id="" action="ppaction://noaction" highlightClick="1">
              <a:snd r:embed="rId2" name="01.wav"/>
            </a:hlinkClick>
          </p:cNvPr>
          <p:cNvSpPr>
            <a:spLocks noChangeArrowheads="1"/>
          </p:cNvSpPr>
          <p:nvPr/>
        </p:nvSpPr>
        <p:spPr bwMode="auto">
          <a:xfrm>
            <a:off x="7900988" y="265113"/>
            <a:ext cx="582612" cy="582612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13352" name="Text Box 38"/>
          <p:cNvSpPr txBox="1">
            <a:spLocks noChangeArrowheads="1"/>
          </p:cNvSpPr>
          <p:nvPr/>
        </p:nvSpPr>
        <p:spPr bwMode="auto">
          <a:xfrm>
            <a:off x="7043738" y="236538"/>
            <a:ext cx="8651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200" b="1">
                <a:solidFill>
                  <a:schemeClr val="bg1"/>
                </a:solidFill>
              </a:rPr>
              <a:t>Click here to play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5"/>
                  </p:tgtEl>
                </p:cond>
              </p:nextCondLst>
            </p:seq>
          </p:childTnLst>
        </p:cTn>
      </p:par>
    </p:tnLst>
    <p:bldLst>
      <p:bldP spid="64529" grpId="0"/>
      <p:bldP spid="645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76" name="Rectangle 40"/>
          <p:cNvSpPr>
            <a:spLocks noChangeArrowheads="1"/>
          </p:cNvSpPr>
          <p:nvPr/>
        </p:nvSpPr>
        <p:spPr bwMode="auto">
          <a:xfrm>
            <a:off x="0" y="6007261"/>
            <a:ext cx="9144000" cy="850739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993775" y="1268413"/>
            <a:ext cx="7813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AU" sz="280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Frankly my dear, I don’t give  damn</a:t>
            </a:r>
            <a:endParaRPr lang="en-US" sz="280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342" name="Text Box 19">
            <a:hlinkClick r:id="" action="ppaction://hlinkshowjump?jump=lastslideviewed"/>
          </p:cNvPr>
          <p:cNvSpPr txBox="1">
            <a:spLocks noChangeArrowheads="1"/>
          </p:cNvSpPr>
          <p:nvPr/>
        </p:nvSpPr>
        <p:spPr bwMode="auto">
          <a:xfrm>
            <a:off x="1090613" y="3060700"/>
            <a:ext cx="269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Some Like It Hot</a:t>
            </a:r>
          </a:p>
        </p:txBody>
      </p:sp>
      <p:sp>
        <p:nvSpPr>
          <p:cNvPr id="14343" name="Text Box 2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106488" y="5062538"/>
            <a:ext cx="324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Gone With The Wind</a:t>
            </a:r>
          </a:p>
        </p:txBody>
      </p:sp>
      <p:sp>
        <p:nvSpPr>
          <p:cNvPr id="14344" name="Text Box 21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5265738" y="5062538"/>
            <a:ext cx="3878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The African Queen</a:t>
            </a:r>
          </a:p>
        </p:txBody>
      </p:sp>
      <p:sp>
        <p:nvSpPr>
          <p:cNvPr id="14345" name="Text Box 22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5291138" y="3062288"/>
            <a:ext cx="3424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Casablanca</a:t>
            </a:r>
          </a:p>
        </p:txBody>
      </p:sp>
      <p:sp>
        <p:nvSpPr>
          <p:cNvPr id="14346" name="Text Box 23"/>
          <p:cNvSpPr txBox="1">
            <a:spLocks noChangeArrowheads="1"/>
          </p:cNvSpPr>
          <p:nvPr/>
        </p:nvSpPr>
        <p:spPr bwMode="auto">
          <a:xfrm>
            <a:off x="304800" y="214313"/>
            <a:ext cx="7827963" cy="6699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4400" b="1">
                <a:solidFill>
                  <a:srgbClr val="FFFF00"/>
                </a:solidFill>
                <a:latin typeface="Arial Narrow" pitchFamily="34" charset="0"/>
              </a:rPr>
              <a:t>What film is this from….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14347" name="Text Box 28"/>
          <p:cNvSpPr txBox="1">
            <a:spLocks noChangeArrowheads="1"/>
          </p:cNvSpPr>
          <p:nvPr/>
        </p:nvSpPr>
        <p:spPr bwMode="auto">
          <a:xfrm>
            <a:off x="498475" y="3060700"/>
            <a:ext cx="527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4348" name="Text Box 29"/>
          <p:cNvSpPr txBox="1">
            <a:spLocks noChangeArrowheads="1"/>
          </p:cNvSpPr>
          <p:nvPr/>
        </p:nvSpPr>
        <p:spPr bwMode="auto">
          <a:xfrm>
            <a:off x="4708525" y="3060700"/>
            <a:ext cx="527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4349" name="Text Box 30"/>
          <p:cNvSpPr txBox="1">
            <a:spLocks noChangeArrowheads="1"/>
          </p:cNvSpPr>
          <p:nvPr/>
        </p:nvSpPr>
        <p:spPr bwMode="auto">
          <a:xfrm>
            <a:off x="498475" y="5062538"/>
            <a:ext cx="527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4350" name="Text Box 31"/>
          <p:cNvSpPr txBox="1">
            <a:spLocks noChangeArrowheads="1"/>
          </p:cNvSpPr>
          <p:nvPr/>
        </p:nvSpPr>
        <p:spPr bwMode="auto">
          <a:xfrm>
            <a:off x="4706938" y="5062538"/>
            <a:ext cx="527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65568" name="AutoShape 32">
            <a:hlinkClick r:id="" action="ppaction://noaction" highlightClick="1">
              <a:snd r:embed="rId2" name="02.wav"/>
            </a:hlinkClick>
          </p:cNvPr>
          <p:cNvSpPr>
            <a:spLocks noChangeArrowheads="1"/>
          </p:cNvSpPr>
          <p:nvPr/>
        </p:nvSpPr>
        <p:spPr bwMode="auto">
          <a:xfrm>
            <a:off x="5676900" y="6145212"/>
            <a:ext cx="582613" cy="582613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65573" name="AutoShape 37"/>
          <p:cNvSpPr>
            <a:spLocks noChangeArrowheads="1"/>
          </p:cNvSpPr>
          <p:nvPr/>
        </p:nvSpPr>
        <p:spPr bwMode="auto">
          <a:xfrm>
            <a:off x="4149725" y="4972050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65577" name="AutoShape 4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43625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5578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45212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12</a:t>
            </a:r>
          </a:p>
        </p:txBody>
      </p:sp>
      <p:sp>
        <p:nvSpPr>
          <p:cNvPr id="65579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62275" y="6143625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5580" name="Text Box 44"/>
          <p:cNvSpPr txBox="1">
            <a:spLocks noChangeArrowheads="1"/>
          </p:cNvSpPr>
          <p:nvPr/>
        </p:nvSpPr>
        <p:spPr bwMode="auto">
          <a:xfrm>
            <a:off x="2189163" y="6115051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7265988" y="6115051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  <p:sp>
        <p:nvSpPr>
          <p:cNvPr id="65582" name="Text Box 46"/>
          <p:cNvSpPr txBox="1">
            <a:spLocks noChangeArrowheads="1"/>
          </p:cNvSpPr>
          <p:nvPr/>
        </p:nvSpPr>
        <p:spPr bwMode="auto">
          <a:xfrm>
            <a:off x="4837113" y="6116638"/>
            <a:ext cx="865187" cy="639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play sound</a:t>
            </a:r>
          </a:p>
        </p:txBody>
      </p:sp>
      <p:sp>
        <p:nvSpPr>
          <p:cNvPr id="65583" name="AutoShape 47">
            <a:hlinkClick r:id="" action="ppaction://noaction" highlightClick="1">
              <a:snd r:embed="rId2" name="02.wav"/>
            </a:hlinkClick>
          </p:cNvPr>
          <p:cNvSpPr>
            <a:spLocks noChangeArrowheads="1"/>
          </p:cNvSpPr>
          <p:nvPr/>
        </p:nvSpPr>
        <p:spPr bwMode="auto">
          <a:xfrm>
            <a:off x="7796213" y="258763"/>
            <a:ext cx="582612" cy="582612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14376" name="Text Box 48"/>
          <p:cNvSpPr txBox="1">
            <a:spLocks noChangeArrowheads="1"/>
          </p:cNvSpPr>
          <p:nvPr/>
        </p:nvSpPr>
        <p:spPr bwMode="auto">
          <a:xfrm>
            <a:off x="6956425" y="230188"/>
            <a:ext cx="865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200" b="1">
                <a:solidFill>
                  <a:schemeClr val="bg1"/>
                </a:solidFill>
              </a:rPr>
              <a:t>Click here to play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5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79"/>
                  </p:tgtEl>
                </p:cond>
              </p:nextCondLst>
            </p:seq>
          </p:childTnLst>
        </p:cTn>
      </p:par>
    </p:tnLst>
    <p:bldLst>
      <p:bldP spid="65554" grpId="0"/>
      <p:bldP spid="655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76" name="Rectangle 40"/>
          <p:cNvSpPr>
            <a:spLocks noChangeArrowheads="1"/>
          </p:cNvSpPr>
          <p:nvPr/>
        </p:nvSpPr>
        <p:spPr bwMode="auto">
          <a:xfrm>
            <a:off x="0" y="6007261"/>
            <a:ext cx="9144000" cy="850739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1674813" y="1271588"/>
            <a:ext cx="725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AU" sz="2800">
                <a:solidFill>
                  <a:schemeClr val="bg1"/>
                </a:solidFill>
                <a:latin typeface="Arial Narrow" pitchFamily="34" charset="0"/>
              </a:rPr>
              <a:t>Show me the money…………… </a:t>
            </a:r>
            <a:endParaRPr lang="en-US" sz="28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366" name="Text Box 17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1420813" y="2998788"/>
            <a:ext cx="2663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The Matrix</a:t>
            </a:r>
          </a:p>
        </p:txBody>
      </p:sp>
      <p:sp>
        <p:nvSpPr>
          <p:cNvPr id="15367" name="Text Box 18">
            <a:hlinkClick r:id="" action="ppaction://hlinkshowjump?jump=lastslideviewed"/>
          </p:cNvPr>
          <p:cNvSpPr txBox="1">
            <a:spLocks noChangeArrowheads="1"/>
          </p:cNvSpPr>
          <p:nvPr/>
        </p:nvSpPr>
        <p:spPr bwMode="auto">
          <a:xfrm>
            <a:off x="1362075" y="4991100"/>
            <a:ext cx="2351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Wall Street</a:t>
            </a:r>
          </a:p>
        </p:txBody>
      </p:sp>
      <p:sp>
        <p:nvSpPr>
          <p:cNvPr id="15368" name="Text Box 19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5522913" y="4989513"/>
            <a:ext cx="335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The Colour of Money</a:t>
            </a:r>
          </a:p>
        </p:txBody>
      </p:sp>
      <p:sp>
        <p:nvSpPr>
          <p:cNvPr id="15369" name="Text Box 2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446713" y="2997200"/>
            <a:ext cx="3952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Jerry Maguire</a:t>
            </a:r>
          </a:p>
        </p:txBody>
      </p:sp>
      <p:sp>
        <p:nvSpPr>
          <p:cNvPr id="15370" name="Text Box 21"/>
          <p:cNvSpPr txBox="1">
            <a:spLocks noChangeArrowheads="1"/>
          </p:cNvSpPr>
          <p:nvPr/>
        </p:nvSpPr>
        <p:spPr bwMode="auto">
          <a:xfrm>
            <a:off x="304800" y="220663"/>
            <a:ext cx="7827963" cy="6699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4400" b="1">
                <a:solidFill>
                  <a:srgbClr val="FFFF00"/>
                </a:solidFill>
                <a:latin typeface="Arial Narrow" pitchFamily="34" charset="0"/>
              </a:rPr>
              <a:t>What film is this from….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15371" name="Text Box 22"/>
          <p:cNvSpPr txBox="1">
            <a:spLocks noChangeArrowheads="1"/>
          </p:cNvSpPr>
          <p:nvPr/>
        </p:nvSpPr>
        <p:spPr bwMode="auto">
          <a:xfrm>
            <a:off x="741363" y="299720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5372" name="Text Box 23"/>
          <p:cNvSpPr txBox="1">
            <a:spLocks noChangeArrowheads="1"/>
          </p:cNvSpPr>
          <p:nvPr/>
        </p:nvSpPr>
        <p:spPr bwMode="auto">
          <a:xfrm>
            <a:off x="4800600" y="299720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5373" name="Text Box 24"/>
          <p:cNvSpPr txBox="1">
            <a:spLocks noChangeArrowheads="1"/>
          </p:cNvSpPr>
          <p:nvPr/>
        </p:nvSpPr>
        <p:spPr bwMode="auto">
          <a:xfrm>
            <a:off x="741363" y="49895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5374" name="Text Box 25"/>
          <p:cNvSpPr txBox="1">
            <a:spLocks noChangeArrowheads="1"/>
          </p:cNvSpPr>
          <p:nvPr/>
        </p:nvSpPr>
        <p:spPr bwMode="auto">
          <a:xfrm>
            <a:off x="4799013" y="499110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66586" name="AutoShape 26">
            <a:hlinkClick r:id="" action="ppaction://noaction" highlightClick="1">
              <a:snd r:embed="rId2" name="03.wav"/>
            </a:hlinkClick>
          </p:cNvPr>
          <p:cNvSpPr>
            <a:spLocks noChangeArrowheads="1"/>
          </p:cNvSpPr>
          <p:nvPr/>
        </p:nvSpPr>
        <p:spPr bwMode="auto">
          <a:xfrm>
            <a:off x="5564188" y="6161087"/>
            <a:ext cx="582612" cy="582613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66590" name="AutoShape 30"/>
          <p:cNvSpPr>
            <a:spLocks noChangeArrowheads="1"/>
          </p:cNvSpPr>
          <p:nvPr/>
        </p:nvSpPr>
        <p:spPr bwMode="auto">
          <a:xfrm flipH="1">
            <a:off x="3038475" y="2903538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66594" name="AutoShape 3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59500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659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61087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13</a:t>
            </a:r>
          </a:p>
        </p:txBody>
      </p:sp>
      <p:sp>
        <p:nvSpPr>
          <p:cNvPr id="6659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73375" y="6159500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6597" name="Text Box 37"/>
          <p:cNvSpPr txBox="1">
            <a:spLocks noChangeArrowheads="1"/>
          </p:cNvSpPr>
          <p:nvPr/>
        </p:nvSpPr>
        <p:spPr bwMode="auto">
          <a:xfrm>
            <a:off x="2100263" y="6130926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66598" name="Text Box 38"/>
          <p:cNvSpPr txBox="1">
            <a:spLocks noChangeArrowheads="1"/>
          </p:cNvSpPr>
          <p:nvPr/>
        </p:nvSpPr>
        <p:spPr bwMode="auto">
          <a:xfrm>
            <a:off x="7265988" y="6130926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4710113" y="6132513"/>
            <a:ext cx="865187" cy="639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play sound</a:t>
            </a:r>
          </a:p>
        </p:txBody>
      </p:sp>
      <p:sp>
        <p:nvSpPr>
          <p:cNvPr id="66600" name="AutoShape 40">
            <a:hlinkClick r:id="" action="ppaction://noaction" highlightClick="1">
              <a:snd r:embed="rId2" name="03.wav"/>
            </a:hlinkClick>
          </p:cNvPr>
          <p:cNvSpPr>
            <a:spLocks noChangeArrowheads="1"/>
          </p:cNvSpPr>
          <p:nvPr/>
        </p:nvSpPr>
        <p:spPr bwMode="auto">
          <a:xfrm>
            <a:off x="8034338" y="265113"/>
            <a:ext cx="582612" cy="582612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15400" name="Text Box 41"/>
          <p:cNvSpPr txBox="1">
            <a:spLocks noChangeArrowheads="1"/>
          </p:cNvSpPr>
          <p:nvPr/>
        </p:nvSpPr>
        <p:spPr bwMode="auto">
          <a:xfrm>
            <a:off x="7180263" y="236538"/>
            <a:ext cx="8651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200" b="1">
                <a:solidFill>
                  <a:schemeClr val="bg1"/>
                </a:solidFill>
              </a:rPr>
              <a:t>Click here to play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6"/>
                  </p:tgtEl>
                </p:cond>
              </p:nextCondLst>
            </p:seq>
          </p:childTnLst>
        </p:cTn>
      </p:par>
    </p:tnLst>
    <p:bldLst>
      <p:bldP spid="66576" grpId="0"/>
      <p:bldP spid="665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0" y="6053559"/>
            <a:ext cx="9144000" cy="804441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67608" name="AutoShape 24">
            <a:hlinkClick r:id="" action="ppaction://noaction" highlightClick="1">
              <a:snd r:embed="rId2" name="04.wav"/>
            </a:hlinkClick>
          </p:cNvPr>
          <p:cNvSpPr>
            <a:spLocks noChangeArrowheads="1"/>
          </p:cNvSpPr>
          <p:nvPr/>
        </p:nvSpPr>
        <p:spPr bwMode="auto">
          <a:xfrm>
            <a:off x="5715000" y="6169025"/>
            <a:ext cx="582613" cy="582613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960688" y="1265238"/>
            <a:ext cx="5862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ial Narrow" pitchFamily="34" charset="0"/>
              </a:rPr>
              <a:t>Go ahead…make my day</a:t>
            </a:r>
          </a:p>
        </p:txBody>
      </p:sp>
      <p:sp>
        <p:nvSpPr>
          <p:cNvPr id="16393" name="Text Box 15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5456238" y="4821238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The Enforcer</a:t>
            </a:r>
          </a:p>
        </p:txBody>
      </p:sp>
      <p:sp>
        <p:nvSpPr>
          <p:cNvPr id="16394" name="Text Box 1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54100" y="2824163"/>
            <a:ext cx="2647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Sudden Impact</a:t>
            </a:r>
          </a:p>
        </p:txBody>
      </p:sp>
      <p:sp>
        <p:nvSpPr>
          <p:cNvPr id="16395" name="Text Box 17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5437188" y="2824163"/>
            <a:ext cx="3406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Dirty Harry</a:t>
            </a:r>
          </a:p>
        </p:txBody>
      </p:sp>
      <p:sp>
        <p:nvSpPr>
          <p:cNvPr id="16396" name="Text Box 18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1069975" y="4821238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Magnum Force</a:t>
            </a:r>
          </a:p>
        </p:txBody>
      </p:sp>
      <p:sp>
        <p:nvSpPr>
          <p:cNvPr id="16397" name="Text Box 19"/>
          <p:cNvSpPr txBox="1">
            <a:spLocks noChangeArrowheads="1"/>
          </p:cNvSpPr>
          <p:nvPr/>
        </p:nvSpPr>
        <p:spPr bwMode="auto">
          <a:xfrm>
            <a:off x="247650" y="249238"/>
            <a:ext cx="7089775" cy="6699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4400" b="1">
                <a:solidFill>
                  <a:srgbClr val="FFFF00"/>
                </a:solidFill>
                <a:latin typeface="Arial Narrow" pitchFamily="34" charset="0"/>
              </a:rPr>
              <a:t>What film is this from….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16398" name="Text Box 20"/>
          <p:cNvSpPr txBox="1">
            <a:spLocks noChangeArrowheads="1"/>
          </p:cNvSpPr>
          <p:nvPr/>
        </p:nvSpPr>
        <p:spPr bwMode="auto">
          <a:xfrm>
            <a:off x="447675" y="2824163"/>
            <a:ext cx="514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6399" name="Text Box 21"/>
          <p:cNvSpPr txBox="1">
            <a:spLocks noChangeArrowheads="1"/>
          </p:cNvSpPr>
          <p:nvPr/>
        </p:nvSpPr>
        <p:spPr bwMode="auto">
          <a:xfrm>
            <a:off x="4821238" y="2824163"/>
            <a:ext cx="514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6400" name="Text Box 22"/>
          <p:cNvSpPr txBox="1">
            <a:spLocks noChangeArrowheads="1"/>
          </p:cNvSpPr>
          <p:nvPr/>
        </p:nvSpPr>
        <p:spPr bwMode="auto">
          <a:xfrm>
            <a:off x="447675" y="4821238"/>
            <a:ext cx="514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6401" name="Text Box 23"/>
          <p:cNvSpPr txBox="1">
            <a:spLocks noChangeArrowheads="1"/>
          </p:cNvSpPr>
          <p:nvPr/>
        </p:nvSpPr>
        <p:spPr bwMode="auto">
          <a:xfrm>
            <a:off x="4819650" y="4821238"/>
            <a:ext cx="514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67612" name="AutoShape 28"/>
          <p:cNvSpPr>
            <a:spLocks noChangeArrowheads="1"/>
          </p:cNvSpPr>
          <p:nvPr/>
        </p:nvSpPr>
        <p:spPr bwMode="auto">
          <a:xfrm>
            <a:off x="3486150" y="2714625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67616" name="AutoShape 32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67438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7617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69025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14</a:t>
            </a:r>
          </a:p>
        </p:txBody>
      </p:sp>
      <p:sp>
        <p:nvSpPr>
          <p:cNvPr id="67618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62275" y="6167438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2189163" y="6138863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7265988" y="6138863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  <p:sp>
        <p:nvSpPr>
          <p:cNvPr id="67621" name="Text Box 37"/>
          <p:cNvSpPr txBox="1">
            <a:spLocks noChangeArrowheads="1"/>
          </p:cNvSpPr>
          <p:nvPr/>
        </p:nvSpPr>
        <p:spPr bwMode="auto">
          <a:xfrm>
            <a:off x="4849813" y="6140450"/>
            <a:ext cx="865187" cy="639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play sound</a:t>
            </a:r>
          </a:p>
        </p:txBody>
      </p:sp>
      <p:sp>
        <p:nvSpPr>
          <p:cNvPr id="67622" name="AutoShape 38">
            <a:hlinkClick r:id="" action="ppaction://noaction" highlightClick="1">
              <a:snd r:embed="rId2" name="04.wav"/>
            </a:hlinkClick>
          </p:cNvPr>
          <p:cNvSpPr>
            <a:spLocks noChangeArrowheads="1"/>
          </p:cNvSpPr>
          <p:nvPr/>
        </p:nvSpPr>
        <p:spPr bwMode="auto">
          <a:xfrm>
            <a:off x="7832725" y="293688"/>
            <a:ext cx="582613" cy="582612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16424" name="Text Box 39"/>
          <p:cNvSpPr txBox="1">
            <a:spLocks noChangeArrowheads="1"/>
          </p:cNvSpPr>
          <p:nvPr/>
        </p:nvSpPr>
        <p:spPr bwMode="auto">
          <a:xfrm>
            <a:off x="6967538" y="265113"/>
            <a:ext cx="8651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200" b="1">
                <a:solidFill>
                  <a:schemeClr val="bg1"/>
                </a:solidFill>
              </a:rPr>
              <a:t>Click here to play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7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18"/>
                  </p:tgtEl>
                </p:cond>
              </p:nextCondLst>
            </p:seq>
          </p:childTnLst>
        </p:cTn>
      </p:par>
    </p:tnLst>
    <p:bldLst>
      <p:bldP spid="67598" grpId="0"/>
      <p:bldP spid="676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0" y="6053559"/>
            <a:ext cx="9144000" cy="804441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77863" y="1231900"/>
            <a:ext cx="8281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ial Narrow" pitchFamily="34" charset="0"/>
              </a:rPr>
              <a:t>I’ll be back……..</a:t>
            </a:r>
          </a:p>
        </p:txBody>
      </p:sp>
      <p:sp>
        <p:nvSpPr>
          <p:cNvPr id="17414" name="Text Box 1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353050" y="2708275"/>
            <a:ext cx="3370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The Terminator</a:t>
            </a:r>
          </a:p>
        </p:txBody>
      </p:sp>
      <p:sp>
        <p:nvSpPr>
          <p:cNvPr id="17415" name="Text Box 14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1150938" y="2708275"/>
            <a:ext cx="2628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Terminator 2</a:t>
            </a:r>
          </a:p>
        </p:txBody>
      </p:sp>
      <p:sp>
        <p:nvSpPr>
          <p:cNvPr id="17416" name="Text Box 15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1095375" y="4730750"/>
            <a:ext cx="3316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Terminator Salvation</a:t>
            </a:r>
          </a:p>
        </p:txBody>
      </p:sp>
      <p:sp>
        <p:nvSpPr>
          <p:cNvPr id="17417" name="Text Box 16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5372100" y="4730750"/>
            <a:ext cx="3332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Terminator Genisys</a:t>
            </a:r>
          </a:p>
        </p:txBody>
      </p:sp>
      <p:sp>
        <p:nvSpPr>
          <p:cNvPr id="17418" name="Text Box 17"/>
          <p:cNvSpPr txBox="1">
            <a:spLocks noChangeArrowheads="1"/>
          </p:cNvSpPr>
          <p:nvPr/>
        </p:nvSpPr>
        <p:spPr bwMode="auto">
          <a:xfrm>
            <a:off x="304800" y="214313"/>
            <a:ext cx="7827963" cy="6699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4400" b="1">
                <a:solidFill>
                  <a:srgbClr val="FFFF00"/>
                </a:solidFill>
                <a:latin typeface="Arial Narrow" pitchFamily="34" charset="0"/>
              </a:rPr>
              <a:t>What film was this from….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17419" name="Text Box 18"/>
          <p:cNvSpPr txBox="1">
            <a:spLocks noChangeArrowheads="1"/>
          </p:cNvSpPr>
          <p:nvPr/>
        </p:nvSpPr>
        <p:spPr bwMode="auto">
          <a:xfrm>
            <a:off x="427038" y="2708275"/>
            <a:ext cx="666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7420" name="Text Box 19"/>
          <p:cNvSpPr txBox="1">
            <a:spLocks noChangeArrowheads="1"/>
          </p:cNvSpPr>
          <p:nvPr/>
        </p:nvSpPr>
        <p:spPr bwMode="auto">
          <a:xfrm>
            <a:off x="4673600" y="2708275"/>
            <a:ext cx="666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7421" name="Text Box 20"/>
          <p:cNvSpPr txBox="1">
            <a:spLocks noChangeArrowheads="1"/>
          </p:cNvSpPr>
          <p:nvPr/>
        </p:nvSpPr>
        <p:spPr bwMode="auto">
          <a:xfrm>
            <a:off x="427038" y="4730750"/>
            <a:ext cx="666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7422" name="Text Box 21"/>
          <p:cNvSpPr txBox="1">
            <a:spLocks noChangeArrowheads="1"/>
          </p:cNvSpPr>
          <p:nvPr/>
        </p:nvSpPr>
        <p:spPr bwMode="auto">
          <a:xfrm>
            <a:off x="4672013" y="4730750"/>
            <a:ext cx="666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68630" name="AutoShape 22">
            <a:hlinkClick r:id="" action="ppaction://noaction" highlightClick="1">
              <a:snd r:embed="rId2" name="05.wav"/>
            </a:hlinkClick>
          </p:cNvPr>
          <p:cNvSpPr>
            <a:spLocks noChangeArrowheads="1"/>
          </p:cNvSpPr>
          <p:nvPr/>
        </p:nvSpPr>
        <p:spPr bwMode="auto">
          <a:xfrm>
            <a:off x="5643563" y="6169025"/>
            <a:ext cx="582612" cy="582613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68634" name="AutoShape 26"/>
          <p:cNvSpPr>
            <a:spLocks noChangeArrowheads="1"/>
          </p:cNvSpPr>
          <p:nvPr/>
        </p:nvSpPr>
        <p:spPr bwMode="auto">
          <a:xfrm flipH="1">
            <a:off x="2914650" y="2616200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68638" name="AutoShape 3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67438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8639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69025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15</a:t>
            </a:r>
          </a:p>
        </p:txBody>
      </p:sp>
      <p:sp>
        <p:nvSpPr>
          <p:cNvPr id="6864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03563" y="6169025"/>
            <a:ext cx="582612" cy="582613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8641" name="Text Box 33"/>
          <p:cNvSpPr txBox="1">
            <a:spLocks noChangeArrowheads="1"/>
          </p:cNvSpPr>
          <p:nvPr/>
        </p:nvSpPr>
        <p:spPr bwMode="auto">
          <a:xfrm>
            <a:off x="2330450" y="6140450"/>
            <a:ext cx="765175" cy="639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68642" name="Text Box 34"/>
          <p:cNvSpPr txBox="1">
            <a:spLocks noChangeArrowheads="1"/>
          </p:cNvSpPr>
          <p:nvPr/>
        </p:nvSpPr>
        <p:spPr bwMode="auto">
          <a:xfrm>
            <a:off x="7265988" y="6138863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  <p:sp>
        <p:nvSpPr>
          <p:cNvPr id="68643" name="Text Box 35"/>
          <p:cNvSpPr txBox="1">
            <a:spLocks noChangeArrowheads="1"/>
          </p:cNvSpPr>
          <p:nvPr/>
        </p:nvSpPr>
        <p:spPr bwMode="auto">
          <a:xfrm>
            <a:off x="4710113" y="6140450"/>
            <a:ext cx="865187" cy="639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play sound</a:t>
            </a:r>
          </a:p>
        </p:txBody>
      </p:sp>
      <p:sp>
        <p:nvSpPr>
          <p:cNvPr id="68644" name="AutoShape 36">
            <a:hlinkClick r:id="" action="ppaction://noaction" highlightClick="1">
              <a:snd r:embed="rId2" name="05.wav"/>
            </a:hlinkClick>
          </p:cNvPr>
          <p:cNvSpPr>
            <a:spLocks noChangeArrowheads="1"/>
          </p:cNvSpPr>
          <p:nvPr/>
        </p:nvSpPr>
        <p:spPr bwMode="auto">
          <a:xfrm>
            <a:off x="7789863" y="258763"/>
            <a:ext cx="582612" cy="582612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17448" name="Text Box 37"/>
          <p:cNvSpPr txBox="1">
            <a:spLocks noChangeArrowheads="1"/>
          </p:cNvSpPr>
          <p:nvPr/>
        </p:nvSpPr>
        <p:spPr bwMode="auto">
          <a:xfrm>
            <a:off x="6856413" y="230188"/>
            <a:ext cx="8651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200" b="1">
                <a:solidFill>
                  <a:schemeClr val="bg1"/>
                </a:solidFill>
              </a:rPr>
              <a:t>Click here to play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40"/>
                  </p:tgtEl>
                </p:cond>
              </p:nextCondLst>
            </p:seq>
          </p:childTnLst>
        </p:cTn>
      </p:par>
    </p:tnLst>
    <p:bldLst>
      <p:bldP spid="68620" grpId="0"/>
      <p:bldP spid="686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1" descr="C:\Users\hume\Desktop\New folder (6)\albert-einstein-celebrity-carica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4763"/>
            <a:ext cx="457200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10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842963" y="5278438"/>
            <a:ext cx="2579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Oscar Wilde</a:t>
            </a:r>
          </a:p>
        </p:txBody>
      </p:sp>
      <p:sp>
        <p:nvSpPr>
          <p:cNvPr id="18436" name="Text 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58850" y="1449388"/>
            <a:ext cx="261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Albert Einstein</a:t>
            </a:r>
          </a:p>
        </p:txBody>
      </p:sp>
      <p:sp>
        <p:nvSpPr>
          <p:cNvPr id="18437" name="Text Box 12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911225" y="2714625"/>
            <a:ext cx="3362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Mark Twain</a:t>
            </a:r>
          </a:p>
        </p:txBody>
      </p:sp>
      <p:sp>
        <p:nvSpPr>
          <p:cNvPr id="18438" name="Text Box 13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911225" y="3979863"/>
            <a:ext cx="327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George Custer</a:t>
            </a: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277813" y="148272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277813" y="274796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277813" y="401320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276225" y="52784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304800" y="203200"/>
            <a:ext cx="4852988" cy="6699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4400" b="1">
                <a:solidFill>
                  <a:srgbClr val="FFFF00"/>
                </a:solidFill>
              </a:rPr>
              <a:t>This is………..</a:t>
            </a:r>
            <a:endParaRPr lang="en-GB" sz="4400" b="1">
              <a:solidFill>
                <a:srgbClr val="FFCC00"/>
              </a:solidFill>
            </a:endParaRPr>
          </a:p>
        </p:txBody>
      </p:sp>
      <p:sp>
        <p:nvSpPr>
          <p:cNvPr id="69655" name="AutoShape 23"/>
          <p:cNvSpPr>
            <a:spLocks noChangeArrowheads="1"/>
          </p:cNvSpPr>
          <p:nvPr/>
        </p:nvSpPr>
        <p:spPr bwMode="auto">
          <a:xfrm>
            <a:off x="3259138" y="1379538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0" y="6018835"/>
            <a:ext cx="9144000" cy="83916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69659" name="AutoShape 2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59500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966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61087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16</a:t>
            </a:r>
          </a:p>
        </p:txBody>
      </p:sp>
      <p:sp>
        <p:nvSpPr>
          <p:cNvPr id="6966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59500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3294063" y="6130926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7265988" y="6130926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61"/>
                  </p:tgtEl>
                </p:cond>
              </p:nextCondLst>
            </p:seq>
          </p:childTnLst>
        </p:cTn>
      </p:par>
    </p:tnLst>
    <p:bldLst>
      <p:bldP spid="696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1" descr="C:\Users\hume\Desktop\New folder (6)\facebook-caricatures-rod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0"/>
            <a:ext cx="4694238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0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977900" y="5195888"/>
            <a:ext cx="2682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Alfred E. Neuman</a:t>
            </a:r>
          </a:p>
        </p:txBody>
      </p:sp>
      <p:sp>
        <p:nvSpPr>
          <p:cNvPr id="19460" name="Text Box 3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35038" y="1262063"/>
            <a:ext cx="3160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Steve Wozniak</a:t>
            </a:r>
          </a:p>
        </p:txBody>
      </p:sp>
      <p:sp>
        <p:nvSpPr>
          <p:cNvPr id="19461" name="Text Box 32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977900" y="2573338"/>
            <a:ext cx="2476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Bill Gates</a:t>
            </a:r>
          </a:p>
        </p:txBody>
      </p:sp>
      <p:sp>
        <p:nvSpPr>
          <p:cNvPr id="19462" name="Text Box 33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977900" y="3884613"/>
            <a:ext cx="288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Mark Zuckerberg</a:t>
            </a:r>
          </a:p>
        </p:txBody>
      </p:sp>
      <p:sp>
        <p:nvSpPr>
          <p:cNvPr id="19463" name="Text Box 34"/>
          <p:cNvSpPr txBox="1">
            <a:spLocks noChangeArrowheads="1"/>
          </p:cNvSpPr>
          <p:nvPr/>
        </p:nvSpPr>
        <p:spPr bwMode="auto">
          <a:xfrm>
            <a:off x="331788" y="1306513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9464" name="Text Box 35"/>
          <p:cNvSpPr txBox="1">
            <a:spLocks noChangeArrowheads="1"/>
          </p:cNvSpPr>
          <p:nvPr/>
        </p:nvSpPr>
        <p:spPr bwMode="auto">
          <a:xfrm>
            <a:off x="333375" y="2617788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9465" name="Text Box 36"/>
          <p:cNvSpPr txBox="1">
            <a:spLocks noChangeArrowheads="1"/>
          </p:cNvSpPr>
          <p:nvPr/>
        </p:nvSpPr>
        <p:spPr bwMode="auto">
          <a:xfrm>
            <a:off x="333375" y="3929063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9466" name="Text Box 37"/>
          <p:cNvSpPr txBox="1">
            <a:spLocks noChangeArrowheads="1"/>
          </p:cNvSpPr>
          <p:nvPr/>
        </p:nvSpPr>
        <p:spPr bwMode="auto">
          <a:xfrm>
            <a:off x="333375" y="5240338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9467" name="Text Box 38"/>
          <p:cNvSpPr txBox="1">
            <a:spLocks noChangeArrowheads="1"/>
          </p:cNvSpPr>
          <p:nvPr/>
        </p:nvSpPr>
        <p:spPr bwMode="auto">
          <a:xfrm>
            <a:off x="304800" y="203200"/>
            <a:ext cx="4852988" cy="6699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4400" b="1">
                <a:solidFill>
                  <a:srgbClr val="FFFF00"/>
                </a:solidFill>
              </a:rPr>
              <a:t>This is………..</a:t>
            </a:r>
            <a:endParaRPr lang="en-GB" sz="4400" b="1">
              <a:solidFill>
                <a:srgbClr val="FFCC00"/>
              </a:solidFill>
            </a:endParaRPr>
          </a:p>
        </p:txBody>
      </p:sp>
      <p:sp>
        <p:nvSpPr>
          <p:cNvPr id="70699" name="AutoShape 43"/>
          <p:cNvSpPr>
            <a:spLocks noChangeArrowheads="1"/>
          </p:cNvSpPr>
          <p:nvPr/>
        </p:nvSpPr>
        <p:spPr bwMode="auto">
          <a:xfrm>
            <a:off x="3535363" y="3838575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70702" name="Rectangle 46"/>
          <p:cNvSpPr>
            <a:spLocks noChangeArrowheads="1"/>
          </p:cNvSpPr>
          <p:nvPr/>
        </p:nvSpPr>
        <p:spPr bwMode="auto">
          <a:xfrm>
            <a:off x="0" y="6018835"/>
            <a:ext cx="9144000" cy="83916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70703" name="AutoShape 4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59500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0704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61087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17</a:t>
            </a:r>
          </a:p>
        </p:txBody>
      </p:sp>
      <p:sp>
        <p:nvSpPr>
          <p:cNvPr id="70705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59500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0706" name="Text Box 50"/>
          <p:cNvSpPr txBox="1">
            <a:spLocks noChangeArrowheads="1"/>
          </p:cNvSpPr>
          <p:nvPr/>
        </p:nvSpPr>
        <p:spPr bwMode="auto">
          <a:xfrm>
            <a:off x="3294063" y="6130926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70707" name="Text Box 51"/>
          <p:cNvSpPr txBox="1">
            <a:spLocks noChangeArrowheads="1"/>
          </p:cNvSpPr>
          <p:nvPr/>
        </p:nvSpPr>
        <p:spPr bwMode="auto">
          <a:xfrm>
            <a:off x="7265988" y="6130926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05"/>
                  </p:tgtEl>
                </p:cond>
              </p:nextCondLst>
            </p:seq>
          </p:childTnLst>
        </p:cTn>
      </p:par>
    </p:tnLst>
    <p:bldLst>
      <p:bldP spid="706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7"/>
          <p:cNvGrpSpPr>
            <a:grpSpLocks/>
          </p:cNvGrpSpPr>
          <p:nvPr/>
        </p:nvGrpSpPr>
        <p:grpSpPr bwMode="auto">
          <a:xfrm>
            <a:off x="501650" y="1346200"/>
            <a:ext cx="825500" cy="784225"/>
            <a:chOff x="96" y="96"/>
            <a:chExt cx="720" cy="684"/>
          </a:xfrm>
        </p:grpSpPr>
        <p:sp>
          <p:nvSpPr>
            <p:cNvPr id="82972" name="AutoShape 28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3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2973" name="Text Box 29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1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83075" name="Rectangle 131"/>
          <p:cNvSpPr>
            <a:spLocks noChangeArrowheads="1"/>
          </p:cNvSpPr>
          <p:nvPr/>
        </p:nvSpPr>
        <p:spPr bwMode="auto">
          <a:xfrm>
            <a:off x="355600" y="228600"/>
            <a:ext cx="1117600" cy="8001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latin typeface="Arial Narrow" pitchFamily="34" charset="0"/>
              </a:rPr>
              <a:t>About </a:t>
            </a:r>
            <a:br>
              <a:rPr lang="en-US" sz="16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Arial Narrow" pitchFamily="34" charset="0"/>
              </a:rPr>
              <a:t>Hume</a:t>
            </a:r>
          </a:p>
        </p:txBody>
      </p:sp>
      <p:sp>
        <p:nvSpPr>
          <p:cNvPr id="83076" name="Rectangle 132"/>
          <p:cNvSpPr>
            <a:spLocks noChangeArrowheads="1"/>
          </p:cNvSpPr>
          <p:nvPr/>
        </p:nvSpPr>
        <p:spPr bwMode="auto">
          <a:xfrm>
            <a:off x="1846263" y="228600"/>
            <a:ext cx="1117600" cy="8001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latin typeface="Arial Narrow" pitchFamily="34" charset="0"/>
              </a:rPr>
              <a:t>“Old Time”</a:t>
            </a:r>
          </a:p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latin typeface="Arial Narrow" pitchFamily="34" charset="0"/>
              </a:rPr>
              <a:t>Music</a:t>
            </a:r>
          </a:p>
        </p:txBody>
      </p:sp>
      <p:sp>
        <p:nvSpPr>
          <p:cNvPr id="83077" name="Rectangle 133"/>
          <p:cNvSpPr>
            <a:spLocks noChangeArrowheads="1"/>
          </p:cNvSpPr>
          <p:nvPr/>
        </p:nvSpPr>
        <p:spPr bwMode="auto">
          <a:xfrm>
            <a:off x="3336925" y="228600"/>
            <a:ext cx="1117600" cy="800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Arial Narrow" pitchFamily="34" charset="0"/>
              </a:rPr>
              <a:t>Film</a:t>
            </a:r>
          </a:p>
          <a:p>
            <a:pPr algn="ctr">
              <a:defRPr/>
            </a:pPr>
            <a:r>
              <a:rPr lang="en-US" sz="1600" b="1">
                <a:latin typeface="Arial Narrow" pitchFamily="34" charset="0"/>
              </a:rPr>
              <a:t>Quotes</a:t>
            </a:r>
          </a:p>
        </p:txBody>
      </p:sp>
      <p:sp>
        <p:nvSpPr>
          <p:cNvPr id="83078" name="Rectangle 134"/>
          <p:cNvSpPr>
            <a:spLocks noChangeArrowheads="1"/>
          </p:cNvSpPr>
          <p:nvPr/>
        </p:nvSpPr>
        <p:spPr bwMode="auto">
          <a:xfrm>
            <a:off x="4827588" y="228600"/>
            <a:ext cx="1117600" cy="8001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Arial Narrow" pitchFamily="34" charset="0"/>
              </a:rPr>
              <a:t>Who Is 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That</a:t>
            </a:r>
          </a:p>
        </p:txBody>
      </p:sp>
      <p:sp>
        <p:nvSpPr>
          <p:cNvPr id="83079" name="Rectangle 135"/>
          <p:cNvSpPr>
            <a:spLocks noChangeArrowheads="1"/>
          </p:cNvSpPr>
          <p:nvPr/>
        </p:nvSpPr>
        <p:spPr bwMode="auto">
          <a:xfrm>
            <a:off x="6318250" y="228600"/>
            <a:ext cx="1117600" cy="80010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latin typeface="Arial Narrow" pitchFamily="34" charset="0"/>
              </a:rPr>
              <a:t>General </a:t>
            </a:r>
            <a:br>
              <a:rPr lang="en-US" sz="16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Arial Narrow" pitchFamily="34" charset="0"/>
              </a:rPr>
              <a:t>Knowledge</a:t>
            </a:r>
          </a:p>
        </p:txBody>
      </p:sp>
      <p:sp>
        <p:nvSpPr>
          <p:cNvPr id="83081" name="Rectangle 137"/>
          <p:cNvSpPr>
            <a:spLocks noChangeArrowheads="1"/>
          </p:cNvSpPr>
          <p:nvPr/>
        </p:nvSpPr>
        <p:spPr bwMode="auto">
          <a:xfrm>
            <a:off x="7810500" y="228600"/>
            <a:ext cx="1117600" cy="8001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latin typeface="Arial Narrow" pitchFamily="34" charset="0"/>
              </a:rPr>
              <a:t>About </a:t>
            </a:r>
            <a:br>
              <a:rPr lang="en-US" sz="16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Arial Narrow" pitchFamily="34" charset="0"/>
              </a:rPr>
              <a:t>Volunteers</a:t>
            </a:r>
          </a:p>
        </p:txBody>
      </p:sp>
      <p:grpSp>
        <p:nvGrpSpPr>
          <p:cNvPr id="2069" name="Group 142"/>
          <p:cNvGrpSpPr>
            <a:grpSpLocks/>
          </p:cNvGrpSpPr>
          <p:nvPr/>
        </p:nvGrpSpPr>
        <p:grpSpPr bwMode="auto">
          <a:xfrm>
            <a:off x="501650" y="2438400"/>
            <a:ext cx="825500" cy="784225"/>
            <a:chOff x="96" y="96"/>
            <a:chExt cx="720" cy="684"/>
          </a:xfrm>
        </p:grpSpPr>
        <p:sp>
          <p:nvSpPr>
            <p:cNvPr id="83087" name="AutoShape 143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3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088" name="Text Box 144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2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70" name="Group 146"/>
          <p:cNvGrpSpPr>
            <a:grpSpLocks/>
          </p:cNvGrpSpPr>
          <p:nvPr/>
        </p:nvGrpSpPr>
        <p:grpSpPr bwMode="auto">
          <a:xfrm>
            <a:off x="501650" y="3543300"/>
            <a:ext cx="825500" cy="784225"/>
            <a:chOff x="96" y="96"/>
            <a:chExt cx="720" cy="684"/>
          </a:xfrm>
        </p:grpSpPr>
        <p:sp>
          <p:nvSpPr>
            <p:cNvPr id="83091" name="AutoShape 147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3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092" name="Text Box 148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3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71" name="Group 150"/>
          <p:cNvGrpSpPr>
            <a:grpSpLocks/>
          </p:cNvGrpSpPr>
          <p:nvPr/>
        </p:nvGrpSpPr>
        <p:grpSpPr bwMode="auto">
          <a:xfrm>
            <a:off x="501650" y="4648200"/>
            <a:ext cx="825500" cy="784225"/>
            <a:chOff x="96" y="96"/>
            <a:chExt cx="720" cy="684"/>
          </a:xfrm>
        </p:grpSpPr>
        <p:sp>
          <p:nvSpPr>
            <p:cNvPr id="83095" name="AutoShape 151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3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096" name="Text Box 152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4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72" name="Group 154"/>
          <p:cNvGrpSpPr>
            <a:grpSpLocks/>
          </p:cNvGrpSpPr>
          <p:nvPr/>
        </p:nvGrpSpPr>
        <p:grpSpPr bwMode="auto">
          <a:xfrm>
            <a:off x="501650" y="5753100"/>
            <a:ext cx="825500" cy="784225"/>
            <a:chOff x="96" y="96"/>
            <a:chExt cx="720" cy="684"/>
          </a:xfrm>
        </p:grpSpPr>
        <p:sp>
          <p:nvSpPr>
            <p:cNvPr id="83099" name="AutoShape 155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3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00" name="Text Box 156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5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73" name="Group 158"/>
          <p:cNvGrpSpPr>
            <a:grpSpLocks/>
          </p:cNvGrpSpPr>
          <p:nvPr/>
        </p:nvGrpSpPr>
        <p:grpSpPr bwMode="auto">
          <a:xfrm>
            <a:off x="1992313" y="1333500"/>
            <a:ext cx="825500" cy="784225"/>
            <a:chOff x="96" y="96"/>
            <a:chExt cx="720" cy="684"/>
          </a:xfrm>
        </p:grpSpPr>
        <p:sp>
          <p:nvSpPr>
            <p:cNvPr id="83103" name="AutoShape 159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04" name="Text Box 160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6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74" name="Group 162"/>
          <p:cNvGrpSpPr>
            <a:grpSpLocks/>
          </p:cNvGrpSpPr>
          <p:nvPr/>
        </p:nvGrpSpPr>
        <p:grpSpPr bwMode="auto">
          <a:xfrm>
            <a:off x="1992313" y="2425700"/>
            <a:ext cx="825500" cy="784225"/>
            <a:chOff x="96" y="96"/>
            <a:chExt cx="720" cy="684"/>
          </a:xfrm>
        </p:grpSpPr>
        <p:sp>
          <p:nvSpPr>
            <p:cNvPr id="83107" name="AutoShape 163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08" name="Text Box 164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7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75" name="Group 166"/>
          <p:cNvGrpSpPr>
            <a:grpSpLocks/>
          </p:cNvGrpSpPr>
          <p:nvPr/>
        </p:nvGrpSpPr>
        <p:grpSpPr bwMode="auto">
          <a:xfrm>
            <a:off x="1992313" y="3530600"/>
            <a:ext cx="825500" cy="784225"/>
            <a:chOff x="96" y="96"/>
            <a:chExt cx="720" cy="684"/>
          </a:xfrm>
        </p:grpSpPr>
        <p:sp>
          <p:nvSpPr>
            <p:cNvPr id="83111" name="AutoShape 167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12" name="Text Box 168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8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76" name="Group 170"/>
          <p:cNvGrpSpPr>
            <a:grpSpLocks/>
          </p:cNvGrpSpPr>
          <p:nvPr/>
        </p:nvGrpSpPr>
        <p:grpSpPr bwMode="auto">
          <a:xfrm>
            <a:off x="1992313" y="4635500"/>
            <a:ext cx="825500" cy="784225"/>
            <a:chOff x="96" y="96"/>
            <a:chExt cx="720" cy="684"/>
          </a:xfrm>
        </p:grpSpPr>
        <p:sp>
          <p:nvSpPr>
            <p:cNvPr id="83115" name="AutoShape 171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16" name="Text Box 172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9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77" name="Group 174"/>
          <p:cNvGrpSpPr>
            <a:grpSpLocks/>
          </p:cNvGrpSpPr>
          <p:nvPr/>
        </p:nvGrpSpPr>
        <p:grpSpPr bwMode="auto">
          <a:xfrm>
            <a:off x="1992313" y="5740400"/>
            <a:ext cx="825500" cy="784225"/>
            <a:chOff x="96" y="96"/>
            <a:chExt cx="720" cy="684"/>
          </a:xfrm>
        </p:grpSpPr>
        <p:sp>
          <p:nvSpPr>
            <p:cNvPr id="83119" name="AutoShape 175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20" name="Text Box 176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10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78" name="Group 178"/>
          <p:cNvGrpSpPr>
            <a:grpSpLocks/>
          </p:cNvGrpSpPr>
          <p:nvPr/>
        </p:nvGrpSpPr>
        <p:grpSpPr bwMode="auto">
          <a:xfrm>
            <a:off x="3482975" y="1333500"/>
            <a:ext cx="825500" cy="784225"/>
            <a:chOff x="96" y="96"/>
            <a:chExt cx="720" cy="684"/>
          </a:xfrm>
        </p:grpSpPr>
        <p:sp>
          <p:nvSpPr>
            <p:cNvPr id="83123" name="AutoShape 179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24" name="Text Box 180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latin typeface="Arial Narrow" pitchFamily="34" charset="0"/>
                  <a:cs typeface="+mn-cs"/>
                </a:rPr>
                <a:t>11</a:t>
              </a:r>
              <a:endParaRPr lang="en-GB" b="1"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79" name="Group 182"/>
          <p:cNvGrpSpPr>
            <a:grpSpLocks/>
          </p:cNvGrpSpPr>
          <p:nvPr/>
        </p:nvGrpSpPr>
        <p:grpSpPr bwMode="auto">
          <a:xfrm>
            <a:off x="3482975" y="2425700"/>
            <a:ext cx="825500" cy="784225"/>
            <a:chOff x="96" y="96"/>
            <a:chExt cx="720" cy="684"/>
          </a:xfrm>
        </p:grpSpPr>
        <p:sp>
          <p:nvSpPr>
            <p:cNvPr id="83127" name="AutoShape 183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28" name="Text Box 184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latin typeface="Arial Narrow" pitchFamily="34" charset="0"/>
                  <a:cs typeface="+mn-cs"/>
                </a:rPr>
                <a:t>12</a:t>
              </a:r>
              <a:endParaRPr lang="en-GB" b="1"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80" name="Group 186"/>
          <p:cNvGrpSpPr>
            <a:grpSpLocks/>
          </p:cNvGrpSpPr>
          <p:nvPr/>
        </p:nvGrpSpPr>
        <p:grpSpPr bwMode="auto">
          <a:xfrm>
            <a:off x="3482975" y="3530600"/>
            <a:ext cx="825500" cy="784225"/>
            <a:chOff x="96" y="96"/>
            <a:chExt cx="720" cy="684"/>
          </a:xfrm>
        </p:grpSpPr>
        <p:sp>
          <p:nvSpPr>
            <p:cNvPr id="83131" name="AutoShape 187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32" name="Text Box 188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latin typeface="Arial Narrow" pitchFamily="34" charset="0"/>
                  <a:cs typeface="+mn-cs"/>
                </a:rPr>
                <a:t>13</a:t>
              </a:r>
              <a:endParaRPr lang="en-GB" b="1"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81" name="Group 190"/>
          <p:cNvGrpSpPr>
            <a:grpSpLocks/>
          </p:cNvGrpSpPr>
          <p:nvPr/>
        </p:nvGrpSpPr>
        <p:grpSpPr bwMode="auto">
          <a:xfrm>
            <a:off x="3482975" y="4635500"/>
            <a:ext cx="825500" cy="784225"/>
            <a:chOff x="96" y="96"/>
            <a:chExt cx="720" cy="684"/>
          </a:xfrm>
        </p:grpSpPr>
        <p:sp>
          <p:nvSpPr>
            <p:cNvPr id="83135" name="AutoShape 191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36" name="Text Box 192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latin typeface="Arial Narrow" pitchFamily="34" charset="0"/>
                  <a:cs typeface="+mn-cs"/>
                </a:rPr>
                <a:t>14</a:t>
              </a:r>
              <a:endParaRPr lang="en-GB" b="1"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82" name="Group 194"/>
          <p:cNvGrpSpPr>
            <a:grpSpLocks/>
          </p:cNvGrpSpPr>
          <p:nvPr/>
        </p:nvGrpSpPr>
        <p:grpSpPr bwMode="auto">
          <a:xfrm>
            <a:off x="3482975" y="5740400"/>
            <a:ext cx="825500" cy="784225"/>
            <a:chOff x="96" y="96"/>
            <a:chExt cx="720" cy="684"/>
          </a:xfrm>
        </p:grpSpPr>
        <p:sp>
          <p:nvSpPr>
            <p:cNvPr id="83139" name="AutoShape 195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40" name="Text Box 196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latin typeface="Arial Narrow" pitchFamily="34" charset="0"/>
                  <a:cs typeface="+mn-cs"/>
                </a:rPr>
                <a:t>15</a:t>
              </a:r>
              <a:endParaRPr lang="en-GB" b="1"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83" name="Group 198"/>
          <p:cNvGrpSpPr>
            <a:grpSpLocks/>
          </p:cNvGrpSpPr>
          <p:nvPr/>
        </p:nvGrpSpPr>
        <p:grpSpPr bwMode="auto">
          <a:xfrm>
            <a:off x="4973638" y="1333500"/>
            <a:ext cx="825500" cy="784225"/>
            <a:chOff x="96" y="96"/>
            <a:chExt cx="720" cy="684"/>
          </a:xfrm>
        </p:grpSpPr>
        <p:sp>
          <p:nvSpPr>
            <p:cNvPr id="83143" name="AutoShape 199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44" name="Text Box 200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latin typeface="Arial Narrow" pitchFamily="34" charset="0"/>
                  <a:cs typeface="+mn-cs"/>
                </a:rPr>
                <a:t>16</a:t>
              </a:r>
              <a:endParaRPr lang="en-GB" b="1"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84" name="Group 202"/>
          <p:cNvGrpSpPr>
            <a:grpSpLocks/>
          </p:cNvGrpSpPr>
          <p:nvPr/>
        </p:nvGrpSpPr>
        <p:grpSpPr bwMode="auto">
          <a:xfrm>
            <a:off x="4973638" y="2425700"/>
            <a:ext cx="825500" cy="784225"/>
            <a:chOff x="96" y="96"/>
            <a:chExt cx="720" cy="684"/>
          </a:xfrm>
        </p:grpSpPr>
        <p:sp>
          <p:nvSpPr>
            <p:cNvPr id="83147" name="AutoShape 203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48" name="Text Box 204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latin typeface="Arial Narrow" pitchFamily="34" charset="0"/>
                  <a:cs typeface="+mn-cs"/>
                </a:rPr>
                <a:t>17</a:t>
              </a:r>
              <a:endParaRPr lang="en-GB" b="1"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85" name="Group 206"/>
          <p:cNvGrpSpPr>
            <a:grpSpLocks/>
          </p:cNvGrpSpPr>
          <p:nvPr/>
        </p:nvGrpSpPr>
        <p:grpSpPr bwMode="auto">
          <a:xfrm>
            <a:off x="4973638" y="3530600"/>
            <a:ext cx="825500" cy="784225"/>
            <a:chOff x="96" y="96"/>
            <a:chExt cx="720" cy="684"/>
          </a:xfrm>
        </p:grpSpPr>
        <p:sp>
          <p:nvSpPr>
            <p:cNvPr id="83151" name="AutoShape 207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52" name="Text Box 208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latin typeface="Arial Narrow" pitchFamily="34" charset="0"/>
                  <a:cs typeface="+mn-cs"/>
                </a:rPr>
                <a:t>18</a:t>
              </a:r>
              <a:endParaRPr lang="en-GB" b="1"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86" name="Group 210"/>
          <p:cNvGrpSpPr>
            <a:grpSpLocks/>
          </p:cNvGrpSpPr>
          <p:nvPr/>
        </p:nvGrpSpPr>
        <p:grpSpPr bwMode="auto">
          <a:xfrm>
            <a:off x="4973638" y="4635500"/>
            <a:ext cx="825500" cy="784225"/>
            <a:chOff x="96" y="96"/>
            <a:chExt cx="720" cy="684"/>
          </a:xfrm>
        </p:grpSpPr>
        <p:sp>
          <p:nvSpPr>
            <p:cNvPr id="83155" name="AutoShape 211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56" name="Text Box 212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latin typeface="Arial Narrow" pitchFamily="34" charset="0"/>
                  <a:cs typeface="+mn-cs"/>
                </a:rPr>
                <a:t>19</a:t>
              </a:r>
              <a:endParaRPr lang="en-GB" b="1"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87" name="Group 214"/>
          <p:cNvGrpSpPr>
            <a:grpSpLocks/>
          </p:cNvGrpSpPr>
          <p:nvPr/>
        </p:nvGrpSpPr>
        <p:grpSpPr bwMode="auto">
          <a:xfrm>
            <a:off x="4973638" y="5740400"/>
            <a:ext cx="825500" cy="784225"/>
            <a:chOff x="96" y="96"/>
            <a:chExt cx="720" cy="684"/>
          </a:xfrm>
        </p:grpSpPr>
        <p:sp>
          <p:nvSpPr>
            <p:cNvPr id="83159" name="AutoShape 215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FF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60" name="Text Box 216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latin typeface="Arial Narrow" pitchFamily="34" charset="0"/>
                  <a:cs typeface="+mn-cs"/>
                </a:rPr>
                <a:t>20</a:t>
              </a:r>
              <a:endParaRPr lang="en-GB" b="1"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88" name="Group 218"/>
          <p:cNvGrpSpPr>
            <a:grpSpLocks/>
          </p:cNvGrpSpPr>
          <p:nvPr/>
        </p:nvGrpSpPr>
        <p:grpSpPr bwMode="auto">
          <a:xfrm>
            <a:off x="6464300" y="1333500"/>
            <a:ext cx="825500" cy="784225"/>
            <a:chOff x="96" y="96"/>
            <a:chExt cx="720" cy="684"/>
          </a:xfrm>
        </p:grpSpPr>
        <p:sp>
          <p:nvSpPr>
            <p:cNvPr id="83163" name="AutoShape 219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CC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64" name="Text Box 220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21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89" name="Group 222"/>
          <p:cNvGrpSpPr>
            <a:grpSpLocks/>
          </p:cNvGrpSpPr>
          <p:nvPr/>
        </p:nvGrpSpPr>
        <p:grpSpPr bwMode="auto">
          <a:xfrm>
            <a:off x="6464300" y="2425700"/>
            <a:ext cx="825500" cy="784225"/>
            <a:chOff x="96" y="96"/>
            <a:chExt cx="720" cy="684"/>
          </a:xfrm>
        </p:grpSpPr>
        <p:sp>
          <p:nvSpPr>
            <p:cNvPr id="83167" name="AutoShape 223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CC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68" name="Text Box 224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22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90" name="Group 226"/>
          <p:cNvGrpSpPr>
            <a:grpSpLocks/>
          </p:cNvGrpSpPr>
          <p:nvPr/>
        </p:nvGrpSpPr>
        <p:grpSpPr bwMode="auto">
          <a:xfrm>
            <a:off x="6464300" y="3530600"/>
            <a:ext cx="825500" cy="784225"/>
            <a:chOff x="96" y="96"/>
            <a:chExt cx="720" cy="684"/>
          </a:xfrm>
        </p:grpSpPr>
        <p:sp>
          <p:nvSpPr>
            <p:cNvPr id="83171" name="AutoShape 227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CC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72" name="Text Box 228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23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91" name="Group 230"/>
          <p:cNvGrpSpPr>
            <a:grpSpLocks/>
          </p:cNvGrpSpPr>
          <p:nvPr/>
        </p:nvGrpSpPr>
        <p:grpSpPr bwMode="auto">
          <a:xfrm>
            <a:off x="6464300" y="4635500"/>
            <a:ext cx="825500" cy="784225"/>
            <a:chOff x="96" y="96"/>
            <a:chExt cx="720" cy="684"/>
          </a:xfrm>
        </p:grpSpPr>
        <p:sp>
          <p:nvSpPr>
            <p:cNvPr id="83175" name="AutoShape 231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CC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76" name="Text Box 232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24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92" name="Group 234"/>
          <p:cNvGrpSpPr>
            <a:grpSpLocks/>
          </p:cNvGrpSpPr>
          <p:nvPr/>
        </p:nvGrpSpPr>
        <p:grpSpPr bwMode="auto">
          <a:xfrm>
            <a:off x="6464300" y="5740400"/>
            <a:ext cx="825500" cy="784225"/>
            <a:chOff x="96" y="96"/>
            <a:chExt cx="720" cy="684"/>
          </a:xfrm>
        </p:grpSpPr>
        <p:sp>
          <p:nvSpPr>
            <p:cNvPr id="83179" name="AutoShape 235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CC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80" name="Text Box 236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25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93" name="Group 238"/>
          <p:cNvGrpSpPr>
            <a:grpSpLocks/>
          </p:cNvGrpSpPr>
          <p:nvPr/>
        </p:nvGrpSpPr>
        <p:grpSpPr bwMode="auto">
          <a:xfrm>
            <a:off x="7956550" y="1333500"/>
            <a:ext cx="825500" cy="784225"/>
            <a:chOff x="96" y="96"/>
            <a:chExt cx="720" cy="684"/>
          </a:xfrm>
        </p:grpSpPr>
        <p:sp>
          <p:nvSpPr>
            <p:cNvPr id="83183" name="AutoShape 239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84" name="Text Box 240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26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94" name="Group 242"/>
          <p:cNvGrpSpPr>
            <a:grpSpLocks/>
          </p:cNvGrpSpPr>
          <p:nvPr/>
        </p:nvGrpSpPr>
        <p:grpSpPr bwMode="auto">
          <a:xfrm>
            <a:off x="7956550" y="2425700"/>
            <a:ext cx="825500" cy="784225"/>
            <a:chOff x="96" y="96"/>
            <a:chExt cx="720" cy="684"/>
          </a:xfrm>
        </p:grpSpPr>
        <p:sp>
          <p:nvSpPr>
            <p:cNvPr id="83187" name="AutoShape 243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88" name="Text Box 244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27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95" name="Group 246"/>
          <p:cNvGrpSpPr>
            <a:grpSpLocks/>
          </p:cNvGrpSpPr>
          <p:nvPr/>
        </p:nvGrpSpPr>
        <p:grpSpPr bwMode="auto">
          <a:xfrm>
            <a:off x="7956550" y="3530600"/>
            <a:ext cx="825500" cy="784225"/>
            <a:chOff x="96" y="96"/>
            <a:chExt cx="720" cy="684"/>
          </a:xfrm>
        </p:grpSpPr>
        <p:sp>
          <p:nvSpPr>
            <p:cNvPr id="83191" name="AutoShape 247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92" name="Text Box 248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28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96" name="Group 250"/>
          <p:cNvGrpSpPr>
            <a:grpSpLocks/>
          </p:cNvGrpSpPr>
          <p:nvPr/>
        </p:nvGrpSpPr>
        <p:grpSpPr bwMode="auto">
          <a:xfrm>
            <a:off x="7956550" y="4635500"/>
            <a:ext cx="825500" cy="784225"/>
            <a:chOff x="96" y="96"/>
            <a:chExt cx="720" cy="684"/>
          </a:xfrm>
        </p:grpSpPr>
        <p:sp>
          <p:nvSpPr>
            <p:cNvPr id="83195" name="AutoShape 251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196" name="Text Box 252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29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2097" name="Group 254"/>
          <p:cNvGrpSpPr>
            <a:grpSpLocks/>
          </p:cNvGrpSpPr>
          <p:nvPr/>
        </p:nvGrpSpPr>
        <p:grpSpPr bwMode="auto">
          <a:xfrm>
            <a:off x="7956550" y="5740400"/>
            <a:ext cx="825500" cy="784225"/>
            <a:chOff x="96" y="96"/>
            <a:chExt cx="720" cy="684"/>
          </a:xfrm>
        </p:grpSpPr>
        <p:sp>
          <p:nvSpPr>
            <p:cNvPr id="83199" name="AutoShape 255">
              <a:hlinkClick r:id="rId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720" cy="684"/>
            </a:xfrm>
            <a:prstGeom prst="actionButtonBlank">
              <a:avLst/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83200" name="Text Box 256"/>
            <p:cNvSpPr txBox="1">
              <a:spLocks noChangeArrowheads="1"/>
            </p:cNvSpPr>
            <p:nvPr/>
          </p:nvSpPr>
          <p:spPr bwMode="auto">
            <a:xfrm>
              <a:off x="288" y="264"/>
              <a:ext cx="336" cy="31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30</a:t>
              </a:r>
              <a:endParaRPr lang="en-GB" b="1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83203" name="Rectangle 25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49263" y="1320800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04" name="Rectangle 26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1963" y="2406650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05" name="Rectangle 26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1963" y="3540125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06" name="Rectangle 26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63550" y="4643438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07" name="Rectangle 26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47675" y="5730875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08" name="Rectangle 26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928813" y="1304925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09" name="Rectangle 26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898650" y="2393950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10" name="Rectangle 2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928813" y="3509963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11" name="Rectangle 26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912938" y="4613275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12" name="Rectangle 26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941513" y="5730875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13" name="Rectangle 26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19475" y="1316038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14" name="Rectangle 270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49638" y="2390775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15" name="Rectangle 27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449638" y="3522663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16" name="Rectangle 27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433763" y="4611688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17" name="Rectangle 273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463925" y="5729288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18" name="Rectangle 274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957763" y="1316038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19" name="Rectangle 275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43475" y="2403475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20" name="Rectangle 27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929188" y="3535363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21" name="Rectangle 277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4913313" y="4610100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22" name="Rectangle 278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970463" y="5727700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23" name="Rectangle 279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407150" y="1296988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24" name="Rectangle 28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421438" y="2432050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25" name="Rectangle 28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405563" y="3505200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26" name="Rectangle 28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434138" y="4608513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27" name="Rectangle 28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434138" y="5740400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28" name="Rectangle 284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907338" y="1327150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29" name="Rectangle 285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7926388" y="2413000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30" name="Rectangle 286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7907338" y="3479800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31" name="Rectangle 287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7926388" y="4603750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32" name="Rectangle 288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7907338" y="5689600"/>
            <a:ext cx="914400" cy="812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233" name="Rectangle 289"/>
          <p:cNvSpPr>
            <a:spLocks noChangeArrowheads="1"/>
          </p:cNvSpPr>
          <p:nvPr/>
        </p:nvSpPr>
        <p:spPr bwMode="auto">
          <a:xfrm>
            <a:off x="368300" y="1300163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34" name="Rectangle 290"/>
          <p:cNvSpPr>
            <a:spLocks noChangeArrowheads="1"/>
          </p:cNvSpPr>
          <p:nvPr/>
        </p:nvSpPr>
        <p:spPr bwMode="auto">
          <a:xfrm>
            <a:off x="384175" y="238760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35" name="Rectangle 291"/>
          <p:cNvSpPr>
            <a:spLocks noChangeArrowheads="1"/>
          </p:cNvSpPr>
          <p:nvPr/>
        </p:nvSpPr>
        <p:spPr bwMode="auto">
          <a:xfrm>
            <a:off x="384175" y="349250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36" name="Rectangle 292"/>
          <p:cNvSpPr>
            <a:spLocks noChangeArrowheads="1"/>
          </p:cNvSpPr>
          <p:nvPr/>
        </p:nvSpPr>
        <p:spPr bwMode="auto">
          <a:xfrm>
            <a:off x="384175" y="45783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37" name="Rectangle 293"/>
          <p:cNvSpPr>
            <a:spLocks noChangeArrowheads="1"/>
          </p:cNvSpPr>
          <p:nvPr/>
        </p:nvSpPr>
        <p:spPr bwMode="auto">
          <a:xfrm>
            <a:off x="384175" y="56832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38" name="Rectangle 294"/>
          <p:cNvSpPr>
            <a:spLocks noChangeArrowheads="1"/>
          </p:cNvSpPr>
          <p:nvPr/>
        </p:nvSpPr>
        <p:spPr bwMode="auto">
          <a:xfrm>
            <a:off x="1831975" y="12636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40" name="Rectangle 296"/>
          <p:cNvSpPr>
            <a:spLocks noChangeArrowheads="1"/>
          </p:cNvSpPr>
          <p:nvPr/>
        </p:nvSpPr>
        <p:spPr bwMode="auto">
          <a:xfrm>
            <a:off x="1831975" y="23177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41" name="Rectangle 297"/>
          <p:cNvSpPr>
            <a:spLocks noChangeArrowheads="1"/>
          </p:cNvSpPr>
          <p:nvPr/>
        </p:nvSpPr>
        <p:spPr bwMode="auto">
          <a:xfrm>
            <a:off x="1831975" y="344170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42" name="Rectangle 298"/>
          <p:cNvSpPr>
            <a:spLocks noChangeArrowheads="1"/>
          </p:cNvSpPr>
          <p:nvPr/>
        </p:nvSpPr>
        <p:spPr bwMode="auto">
          <a:xfrm>
            <a:off x="1831975" y="45656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43" name="Rectangle 299"/>
          <p:cNvSpPr>
            <a:spLocks noChangeArrowheads="1"/>
          </p:cNvSpPr>
          <p:nvPr/>
        </p:nvSpPr>
        <p:spPr bwMode="auto">
          <a:xfrm>
            <a:off x="1831975" y="568960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44" name="Rectangle 300"/>
          <p:cNvSpPr>
            <a:spLocks noChangeArrowheads="1"/>
          </p:cNvSpPr>
          <p:nvPr/>
        </p:nvSpPr>
        <p:spPr bwMode="auto">
          <a:xfrm>
            <a:off x="3400425" y="12509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45" name="Rectangle 301"/>
          <p:cNvSpPr>
            <a:spLocks noChangeArrowheads="1"/>
          </p:cNvSpPr>
          <p:nvPr/>
        </p:nvSpPr>
        <p:spPr bwMode="auto">
          <a:xfrm>
            <a:off x="3400425" y="23050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46" name="Rectangle 302"/>
          <p:cNvSpPr>
            <a:spLocks noChangeArrowheads="1"/>
          </p:cNvSpPr>
          <p:nvPr/>
        </p:nvSpPr>
        <p:spPr bwMode="auto">
          <a:xfrm>
            <a:off x="3400425" y="342900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47" name="Rectangle 303"/>
          <p:cNvSpPr>
            <a:spLocks noChangeArrowheads="1"/>
          </p:cNvSpPr>
          <p:nvPr/>
        </p:nvSpPr>
        <p:spPr bwMode="auto">
          <a:xfrm>
            <a:off x="3400425" y="45529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48" name="Rectangle 304"/>
          <p:cNvSpPr>
            <a:spLocks noChangeArrowheads="1"/>
          </p:cNvSpPr>
          <p:nvPr/>
        </p:nvSpPr>
        <p:spPr bwMode="auto">
          <a:xfrm>
            <a:off x="3400425" y="567690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49" name="Rectangle 305"/>
          <p:cNvSpPr>
            <a:spLocks noChangeArrowheads="1"/>
          </p:cNvSpPr>
          <p:nvPr/>
        </p:nvSpPr>
        <p:spPr bwMode="auto">
          <a:xfrm>
            <a:off x="4905375" y="12890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50" name="Rectangle 306"/>
          <p:cNvSpPr>
            <a:spLocks noChangeArrowheads="1"/>
          </p:cNvSpPr>
          <p:nvPr/>
        </p:nvSpPr>
        <p:spPr bwMode="auto">
          <a:xfrm>
            <a:off x="4905375" y="23431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51" name="Rectangle 307"/>
          <p:cNvSpPr>
            <a:spLocks noChangeArrowheads="1"/>
          </p:cNvSpPr>
          <p:nvPr/>
        </p:nvSpPr>
        <p:spPr bwMode="auto">
          <a:xfrm>
            <a:off x="4905375" y="346710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52" name="Rectangle 308"/>
          <p:cNvSpPr>
            <a:spLocks noChangeArrowheads="1"/>
          </p:cNvSpPr>
          <p:nvPr/>
        </p:nvSpPr>
        <p:spPr bwMode="auto">
          <a:xfrm>
            <a:off x="4905375" y="45910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53" name="Rectangle 309"/>
          <p:cNvSpPr>
            <a:spLocks noChangeArrowheads="1"/>
          </p:cNvSpPr>
          <p:nvPr/>
        </p:nvSpPr>
        <p:spPr bwMode="auto">
          <a:xfrm>
            <a:off x="4905375" y="571500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54" name="Rectangle 310"/>
          <p:cNvSpPr>
            <a:spLocks noChangeArrowheads="1"/>
          </p:cNvSpPr>
          <p:nvPr/>
        </p:nvSpPr>
        <p:spPr bwMode="auto">
          <a:xfrm>
            <a:off x="6353175" y="127000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55" name="Rectangle 311"/>
          <p:cNvSpPr>
            <a:spLocks noChangeArrowheads="1"/>
          </p:cNvSpPr>
          <p:nvPr/>
        </p:nvSpPr>
        <p:spPr bwMode="auto">
          <a:xfrm>
            <a:off x="6353175" y="232410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56" name="Rectangle 312"/>
          <p:cNvSpPr>
            <a:spLocks noChangeArrowheads="1"/>
          </p:cNvSpPr>
          <p:nvPr/>
        </p:nvSpPr>
        <p:spPr bwMode="auto">
          <a:xfrm>
            <a:off x="6353175" y="34480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57" name="Rectangle 313"/>
          <p:cNvSpPr>
            <a:spLocks noChangeArrowheads="1"/>
          </p:cNvSpPr>
          <p:nvPr/>
        </p:nvSpPr>
        <p:spPr bwMode="auto">
          <a:xfrm>
            <a:off x="6353175" y="457200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58" name="Rectangle 314"/>
          <p:cNvSpPr>
            <a:spLocks noChangeArrowheads="1"/>
          </p:cNvSpPr>
          <p:nvPr/>
        </p:nvSpPr>
        <p:spPr bwMode="auto">
          <a:xfrm>
            <a:off x="6353175" y="56959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59" name="Rectangle 315"/>
          <p:cNvSpPr>
            <a:spLocks noChangeArrowheads="1"/>
          </p:cNvSpPr>
          <p:nvPr/>
        </p:nvSpPr>
        <p:spPr bwMode="auto">
          <a:xfrm>
            <a:off x="7800975" y="12128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60" name="Rectangle 316"/>
          <p:cNvSpPr>
            <a:spLocks noChangeArrowheads="1"/>
          </p:cNvSpPr>
          <p:nvPr/>
        </p:nvSpPr>
        <p:spPr bwMode="auto">
          <a:xfrm>
            <a:off x="7800975" y="23431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61" name="Rectangle 317"/>
          <p:cNvSpPr>
            <a:spLocks noChangeArrowheads="1"/>
          </p:cNvSpPr>
          <p:nvPr/>
        </p:nvSpPr>
        <p:spPr bwMode="auto">
          <a:xfrm>
            <a:off x="7800975" y="34480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62" name="Rectangle 318"/>
          <p:cNvSpPr>
            <a:spLocks noChangeArrowheads="1"/>
          </p:cNvSpPr>
          <p:nvPr/>
        </p:nvSpPr>
        <p:spPr bwMode="auto">
          <a:xfrm>
            <a:off x="7800975" y="45910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3263" name="Rectangle 319"/>
          <p:cNvSpPr>
            <a:spLocks noChangeArrowheads="1"/>
          </p:cNvSpPr>
          <p:nvPr/>
        </p:nvSpPr>
        <p:spPr bwMode="auto">
          <a:xfrm>
            <a:off x="7800975" y="5619750"/>
            <a:ext cx="1066800" cy="914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0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3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0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0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0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3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3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0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3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3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3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3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3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3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3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3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3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3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2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3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3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2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3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3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3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3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3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3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3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3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32"/>
                  </p:tgtEl>
                </p:cond>
              </p:nextCondLst>
            </p:seq>
          </p:childTnLst>
        </p:cTn>
      </p:par>
    </p:tnLst>
    <p:bldLst>
      <p:bldP spid="83233" grpId="0" animBg="1"/>
      <p:bldP spid="83234" grpId="0" animBg="1"/>
      <p:bldP spid="83235" grpId="0" animBg="1"/>
      <p:bldP spid="83236" grpId="0" animBg="1"/>
      <p:bldP spid="83237" grpId="0" animBg="1"/>
      <p:bldP spid="83238" grpId="0" animBg="1"/>
      <p:bldP spid="83240" grpId="0" animBg="1"/>
      <p:bldP spid="83241" grpId="0" animBg="1"/>
      <p:bldP spid="83242" grpId="0" animBg="1"/>
      <p:bldP spid="83243" grpId="0" animBg="1"/>
      <p:bldP spid="83244" grpId="0" animBg="1"/>
      <p:bldP spid="83245" grpId="0" animBg="1"/>
      <p:bldP spid="83246" grpId="0" animBg="1"/>
      <p:bldP spid="83247" grpId="0" animBg="1"/>
      <p:bldP spid="83248" grpId="0" animBg="1"/>
      <p:bldP spid="83249" grpId="0" animBg="1"/>
      <p:bldP spid="83250" grpId="0" animBg="1"/>
      <p:bldP spid="83251" grpId="0" animBg="1"/>
      <p:bldP spid="83252" grpId="0" animBg="1"/>
      <p:bldP spid="83253" grpId="0" animBg="1"/>
      <p:bldP spid="83254" grpId="0" animBg="1"/>
      <p:bldP spid="83255" grpId="0" animBg="1"/>
      <p:bldP spid="83256" grpId="0" animBg="1"/>
      <p:bldP spid="83257" grpId="0" animBg="1"/>
      <p:bldP spid="83258" grpId="0" animBg="1"/>
      <p:bldP spid="83259" grpId="0" animBg="1"/>
      <p:bldP spid="83260" grpId="0" animBg="1"/>
      <p:bldP spid="83261" grpId="0" animBg="1"/>
      <p:bldP spid="83262" grpId="0" animBg="1"/>
      <p:bldP spid="832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1" descr="C:\Users\hume\Desktop\New folder (6)\penelope-cruz-caric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786312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9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989013" y="5256213"/>
            <a:ext cx="2727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Penelope Cruz</a:t>
            </a:r>
          </a:p>
        </p:txBody>
      </p:sp>
      <p:sp>
        <p:nvSpPr>
          <p:cNvPr id="20484" name="Text Box 2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46150" y="1436688"/>
            <a:ext cx="2328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Chrissie Hynde </a:t>
            </a:r>
          </a:p>
        </p:txBody>
      </p:sp>
      <p:sp>
        <p:nvSpPr>
          <p:cNvPr id="20485" name="Text Box 21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989013" y="2709863"/>
            <a:ext cx="2517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Demi Moore </a:t>
            </a:r>
          </a:p>
        </p:txBody>
      </p:sp>
      <p:sp>
        <p:nvSpPr>
          <p:cNvPr id="20486" name="Text Box 22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989013" y="3983038"/>
            <a:ext cx="3162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Angela Jolie </a:t>
            </a:r>
          </a:p>
        </p:txBody>
      </p:sp>
      <p:sp>
        <p:nvSpPr>
          <p:cNvPr id="20487" name="Text Box 23"/>
          <p:cNvSpPr txBox="1">
            <a:spLocks noChangeArrowheads="1"/>
          </p:cNvSpPr>
          <p:nvPr/>
        </p:nvSpPr>
        <p:spPr bwMode="auto">
          <a:xfrm>
            <a:off x="342900" y="143668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0488" name="Text Box 24"/>
          <p:cNvSpPr txBox="1">
            <a:spLocks noChangeArrowheads="1"/>
          </p:cNvSpPr>
          <p:nvPr/>
        </p:nvSpPr>
        <p:spPr bwMode="auto">
          <a:xfrm>
            <a:off x="344488" y="270986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0489" name="Text Box 25"/>
          <p:cNvSpPr txBox="1">
            <a:spLocks noChangeArrowheads="1"/>
          </p:cNvSpPr>
          <p:nvPr/>
        </p:nvSpPr>
        <p:spPr bwMode="auto">
          <a:xfrm>
            <a:off x="344488" y="39830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0490" name="Text Box 26"/>
          <p:cNvSpPr txBox="1">
            <a:spLocks noChangeArrowheads="1"/>
          </p:cNvSpPr>
          <p:nvPr/>
        </p:nvSpPr>
        <p:spPr bwMode="auto">
          <a:xfrm>
            <a:off x="344488" y="52562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0491" name="Text Box 27"/>
          <p:cNvSpPr txBox="1">
            <a:spLocks noChangeArrowheads="1"/>
          </p:cNvSpPr>
          <p:nvPr/>
        </p:nvSpPr>
        <p:spPr bwMode="auto">
          <a:xfrm>
            <a:off x="304800" y="203200"/>
            <a:ext cx="4852988" cy="6699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4400" b="1">
                <a:solidFill>
                  <a:srgbClr val="FFFF00"/>
                </a:solidFill>
                <a:latin typeface="Arial Narrow" pitchFamily="34" charset="0"/>
              </a:rPr>
              <a:t>This is………..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71712" name="AutoShape 32"/>
          <p:cNvSpPr>
            <a:spLocks noChangeArrowheads="1"/>
          </p:cNvSpPr>
          <p:nvPr/>
        </p:nvSpPr>
        <p:spPr bwMode="auto">
          <a:xfrm>
            <a:off x="3216275" y="5153025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0" y="6041985"/>
            <a:ext cx="9144000" cy="81601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71716" name="AutoShape 3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59500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171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61087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18</a:t>
            </a:r>
          </a:p>
        </p:txBody>
      </p:sp>
      <p:sp>
        <p:nvSpPr>
          <p:cNvPr id="7171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59500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1719" name="Text Box 39"/>
          <p:cNvSpPr txBox="1">
            <a:spLocks noChangeArrowheads="1"/>
          </p:cNvSpPr>
          <p:nvPr/>
        </p:nvSpPr>
        <p:spPr bwMode="auto">
          <a:xfrm>
            <a:off x="3294063" y="6130926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71720" name="Text Box 40"/>
          <p:cNvSpPr txBox="1">
            <a:spLocks noChangeArrowheads="1"/>
          </p:cNvSpPr>
          <p:nvPr/>
        </p:nvSpPr>
        <p:spPr bwMode="auto">
          <a:xfrm>
            <a:off x="7265988" y="6130926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8"/>
                  </p:tgtEl>
                </p:cond>
              </p:nextCondLst>
            </p:seq>
          </p:childTnLst>
        </p:cTn>
      </p:par>
    </p:tnLst>
    <p:bldLst>
      <p:bldP spid="717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2" descr="C:\Users\hume\Desktop\New folder (6)\willsmith-caricatures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0"/>
            <a:ext cx="4514850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55625" y="373063"/>
            <a:ext cx="736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1508" name="Text Box 18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977900" y="5245100"/>
            <a:ext cx="298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Will Smith</a:t>
            </a:r>
          </a:p>
        </p:txBody>
      </p:sp>
      <p:sp>
        <p:nvSpPr>
          <p:cNvPr id="21509" name="Text Box 1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35038" y="1436688"/>
            <a:ext cx="342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Denzel Washington</a:t>
            </a:r>
          </a:p>
        </p:txBody>
      </p:sp>
      <p:sp>
        <p:nvSpPr>
          <p:cNvPr id="21510" name="Text Box 20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977900" y="2705100"/>
            <a:ext cx="2751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Morgan Freeman</a:t>
            </a:r>
          </a:p>
        </p:txBody>
      </p:sp>
      <p:sp>
        <p:nvSpPr>
          <p:cNvPr id="21511" name="Text Box 21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977900" y="3975100"/>
            <a:ext cx="3457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Jamie Foxx</a:t>
            </a:r>
          </a:p>
        </p:txBody>
      </p:sp>
      <p:sp>
        <p:nvSpPr>
          <p:cNvPr id="21512" name="Text Box 22"/>
          <p:cNvSpPr txBox="1">
            <a:spLocks noChangeArrowheads="1"/>
          </p:cNvSpPr>
          <p:nvPr/>
        </p:nvSpPr>
        <p:spPr bwMode="auto">
          <a:xfrm>
            <a:off x="331788" y="1436688"/>
            <a:ext cx="46513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1513" name="Text Box 23"/>
          <p:cNvSpPr txBox="1">
            <a:spLocks noChangeArrowheads="1"/>
          </p:cNvSpPr>
          <p:nvPr/>
        </p:nvSpPr>
        <p:spPr bwMode="auto">
          <a:xfrm>
            <a:off x="333375" y="2705100"/>
            <a:ext cx="4651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1514" name="Text Box 24"/>
          <p:cNvSpPr txBox="1">
            <a:spLocks noChangeArrowheads="1"/>
          </p:cNvSpPr>
          <p:nvPr/>
        </p:nvSpPr>
        <p:spPr bwMode="auto">
          <a:xfrm>
            <a:off x="333375" y="3975100"/>
            <a:ext cx="4651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1515" name="Text Box 25"/>
          <p:cNvSpPr txBox="1">
            <a:spLocks noChangeArrowheads="1"/>
          </p:cNvSpPr>
          <p:nvPr/>
        </p:nvSpPr>
        <p:spPr bwMode="auto">
          <a:xfrm>
            <a:off x="333375" y="5245100"/>
            <a:ext cx="4651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1516" name="Text Box 26"/>
          <p:cNvSpPr txBox="1">
            <a:spLocks noChangeArrowheads="1"/>
          </p:cNvSpPr>
          <p:nvPr/>
        </p:nvSpPr>
        <p:spPr bwMode="auto">
          <a:xfrm>
            <a:off x="304800" y="203200"/>
            <a:ext cx="4852988" cy="6699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4400" b="1">
                <a:solidFill>
                  <a:srgbClr val="FFFF00"/>
                </a:solidFill>
                <a:latin typeface="Arial Narrow" pitchFamily="34" charset="0"/>
              </a:rPr>
              <a:t>This is………..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72735" name="AutoShape 31"/>
          <p:cNvSpPr>
            <a:spLocks noChangeArrowheads="1"/>
          </p:cNvSpPr>
          <p:nvPr/>
        </p:nvSpPr>
        <p:spPr bwMode="auto">
          <a:xfrm>
            <a:off x="2628900" y="5164138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0" y="6041985"/>
            <a:ext cx="9144000" cy="816016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72739" name="AutoShape 3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59500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2740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61087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19</a:t>
            </a:r>
          </a:p>
        </p:txBody>
      </p:sp>
      <p:sp>
        <p:nvSpPr>
          <p:cNvPr id="72741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59500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3294063" y="6130926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7265988" y="6130926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41"/>
                  </p:tgtEl>
                </p:cond>
              </p:nextCondLst>
            </p:seq>
          </p:childTnLst>
        </p:cTn>
      </p:par>
    </p:tnLst>
    <p:bldLst>
      <p:bldP spid="727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1" descr="C:\Users\hume\Desktop\New folder (6)\lady ga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-14288"/>
            <a:ext cx="4287837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20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977900" y="5106988"/>
            <a:ext cx="3011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Britney Spears</a:t>
            </a:r>
          </a:p>
        </p:txBody>
      </p:sp>
      <p:sp>
        <p:nvSpPr>
          <p:cNvPr id="22532" name="Text Box 2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35038" y="1265238"/>
            <a:ext cx="2624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Lady Gaga</a:t>
            </a:r>
          </a:p>
        </p:txBody>
      </p:sp>
      <p:sp>
        <p:nvSpPr>
          <p:cNvPr id="22533" name="Text Box 22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977900" y="2544763"/>
            <a:ext cx="2778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Madonna</a:t>
            </a:r>
          </a:p>
        </p:txBody>
      </p:sp>
      <p:sp>
        <p:nvSpPr>
          <p:cNvPr id="22534" name="Text Box 23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977900" y="3825875"/>
            <a:ext cx="3490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Annie Lennox</a:t>
            </a:r>
          </a:p>
        </p:txBody>
      </p:sp>
      <p:sp>
        <p:nvSpPr>
          <p:cNvPr id="22535" name="Text Box 24"/>
          <p:cNvSpPr txBox="1">
            <a:spLocks noChangeArrowheads="1"/>
          </p:cNvSpPr>
          <p:nvPr/>
        </p:nvSpPr>
        <p:spPr bwMode="auto">
          <a:xfrm>
            <a:off x="331788" y="130968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2536" name="Text Box 25"/>
          <p:cNvSpPr txBox="1">
            <a:spLocks noChangeArrowheads="1"/>
          </p:cNvSpPr>
          <p:nvPr/>
        </p:nvSpPr>
        <p:spPr bwMode="auto">
          <a:xfrm>
            <a:off x="333375" y="25892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2537" name="Text Box 26"/>
          <p:cNvSpPr txBox="1">
            <a:spLocks noChangeArrowheads="1"/>
          </p:cNvSpPr>
          <p:nvPr/>
        </p:nvSpPr>
        <p:spPr bwMode="auto">
          <a:xfrm>
            <a:off x="333375" y="387032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2538" name="Text Box 27"/>
          <p:cNvSpPr txBox="1">
            <a:spLocks noChangeArrowheads="1"/>
          </p:cNvSpPr>
          <p:nvPr/>
        </p:nvSpPr>
        <p:spPr bwMode="auto">
          <a:xfrm>
            <a:off x="333375" y="51514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2539" name="Text Box 28"/>
          <p:cNvSpPr txBox="1">
            <a:spLocks noChangeArrowheads="1"/>
          </p:cNvSpPr>
          <p:nvPr/>
        </p:nvSpPr>
        <p:spPr bwMode="auto">
          <a:xfrm>
            <a:off x="304800" y="203200"/>
            <a:ext cx="4852988" cy="6699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4400" b="1">
                <a:solidFill>
                  <a:srgbClr val="FFFF00"/>
                </a:solidFill>
                <a:latin typeface="Arial Narrow" pitchFamily="34" charset="0"/>
              </a:rPr>
              <a:t>This is………..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73761" name="AutoShape 33"/>
          <p:cNvSpPr>
            <a:spLocks noChangeArrowheads="1"/>
          </p:cNvSpPr>
          <p:nvPr/>
        </p:nvSpPr>
        <p:spPr bwMode="auto">
          <a:xfrm>
            <a:off x="2674938" y="1249363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0" y="6011260"/>
            <a:ext cx="9144000" cy="844569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73765" name="AutoShape 3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43625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3766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45212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20</a:t>
            </a:r>
          </a:p>
        </p:txBody>
      </p:sp>
      <p:sp>
        <p:nvSpPr>
          <p:cNvPr id="73767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43625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3768" name="Text Box 40"/>
          <p:cNvSpPr txBox="1">
            <a:spLocks noChangeArrowheads="1"/>
          </p:cNvSpPr>
          <p:nvPr/>
        </p:nvSpPr>
        <p:spPr bwMode="auto">
          <a:xfrm>
            <a:off x="3294063" y="6115051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73769" name="Text Box 41"/>
          <p:cNvSpPr txBox="1">
            <a:spLocks noChangeArrowheads="1"/>
          </p:cNvSpPr>
          <p:nvPr/>
        </p:nvSpPr>
        <p:spPr bwMode="auto">
          <a:xfrm>
            <a:off x="7265988" y="6115051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67"/>
                  </p:tgtEl>
                </p:cond>
              </p:nextCondLst>
            </p:seq>
          </p:childTnLst>
        </p:cTn>
      </p:par>
    </p:tnLst>
    <p:bldLst>
      <p:bldP spid="737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149225" y="188913"/>
            <a:ext cx="8796338" cy="1354137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CC00"/>
                </a:solidFill>
                <a:latin typeface="Arial Narrow" pitchFamily="34" charset="0"/>
              </a:rPr>
              <a:t>Of the twelve signs of the Zodiac which one is known as The Fish?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1193800" y="2728913"/>
            <a:ext cx="28575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Pisces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5422900" y="2730500"/>
            <a:ext cx="21605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Capricorn</a:t>
            </a: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1193800" y="4738688"/>
            <a:ext cx="2914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Aquarius</a:t>
            </a:r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5445125" y="4738688"/>
            <a:ext cx="1622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Virgo</a:t>
            </a:r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582613" y="27416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4816475" y="27416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3561" name="Text Box 15"/>
          <p:cNvSpPr txBox="1">
            <a:spLocks noChangeArrowheads="1"/>
          </p:cNvSpPr>
          <p:nvPr/>
        </p:nvSpPr>
        <p:spPr bwMode="auto">
          <a:xfrm>
            <a:off x="582613" y="473710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3562" name="Text Box 16"/>
          <p:cNvSpPr txBox="1">
            <a:spLocks noChangeArrowheads="1"/>
          </p:cNvSpPr>
          <p:nvPr/>
        </p:nvSpPr>
        <p:spPr bwMode="auto">
          <a:xfrm>
            <a:off x="4814888" y="473710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74773" name="AutoShape 21"/>
          <p:cNvSpPr>
            <a:spLocks noChangeArrowheads="1"/>
          </p:cNvSpPr>
          <p:nvPr/>
        </p:nvSpPr>
        <p:spPr bwMode="auto">
          <a:xfrm>
            <a:off x="2339975" y="2673350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0" y="6065135"/>
            <a:ext cx="9144000" cy="792866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74777" name="AutoShape 2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83313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477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84900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21</a:t>
            </a:r>
          </a:p>
        </p:txBody>
      </p:sp>
      <p:sp>
        <p:nvSpPr>
          <p:cNvPr id="74779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83313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3294063" y="6154738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7265988" y="6154738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79"/>
                  </p:tgtEl>
                </p:cond>
              </p:nextCondLst>
            </p:seq>
          </p:childTnLst>
        </p:cTn>
      </p:par>
    </p:tnLst>
    <p:bldLst>
      <p:bldP spid="747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8"/>
          <p:cNvSpPr txBox="1">
            <a:spLocks noChangeArrowheads="1"/>
          </p:cNvSpPr>
          <p:nvPr/>
        </p:nvSpPr>
        <p:spPr bwMode="auto">
          <a:xfrm>
            <a:off x="315913" y="188913"/>
            <a:ext cx="8434387" cy="677862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CC00"/>
                </a:solidFill>
                <a:latin typeface="Arial Narrow" pitchFamily="34" charset="0"/>
              </a:rPr>
              <a:t>Who is the Premier of Victoria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24579" name="Text Box 19"/>
          <p:cNvSpPr txBox="1">
            <a:spLocks noChangeArrowheads="1"/>
          </p:cNvSpPr>
          <p:nvPr/>
        </p:nvSpPr>
        <p:spPr bwMode="auto">
          <a:xfrm>
            <a:off x="1147763" y="2787650"/>
            <a:ext cx="30591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Malcolm Turnbull</a:t>
            </a:r>
          </a:p>
        </p:txBody>
      </p:sp>
      <p:sp>
        <p:nvSpPr>
          <p:cNvPr id="24580" name="Text Box 20"/>
          <p:cNvSpPr txBox="1">
            <a:spLocks noChangeArrowheads="1"/>
          </p:cNvSpPr>
          <p:nvPr/>
        </p:nvSpPr>
        <p:spPr bwMode="auto">
          <a:xfrm>
            <a:off x="5241925" y="2760663"/>
            <a:ext cx="3902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Jeff Kennett</a:t>
            </a:r>
          </a:p>
        </p:txBody>
      </p:sp>
      <p:sp>
        <p:nvSpPr>
          <p:cNvPr id="24581" name="Text Box 21"/>
          <p:cNvSpPr txBox="1">
            <a:spLocks noChangeArrowheads="1"/>
          </p:cNvSpPr>
          <p:nvPr/>
        </p:nvSpPr>
        <p:spPr bwMode="auto">
          <a:xfrm>
            <a:off x="1147763" y="4797425"/>
            <a:ext cx="268128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John Cain</a:t>
            </a:r>
          </a:p>
        </p:txBody>
      </p:sp>
      <p:sp>
        <p:nvSpPr>
          <p:cNvPr id="24582" name="Text Box 22"/>
          <p:cNvSpPr txBox="1">
            <a:spLocks noChangeArrowheads="1"/>
          </p:cNvSpPr>
          <p:nvPr/>
        </p:nvSpPr>
        <p:spPr bwMode="auto">
          <a:xfrm>
            <a:off x="5199063" y="4811713"/>
            <a:ext cx="37861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Daniel Andrews</a:t>
            </a:r>
          </a:p>
        </p:txBody>
      </p:sp>
      <p:sp>
        <p:nvSpPr>
          <p:cNvPr id="24583" name="Text Box 23"/>
          <p:cNvSpPr txBox="1">
            <a:spLocks noChangeArrowheads="1"/>
          </p:cNvSpPr>
          <p:nvPr/>
        </p:nvSpPr>
        <p:spPr bwMode="auto">
          <a:xfrm>
            <a:off x="536575" y="281305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4584" name="Text Box 24"/>
          <p:cNvSpPr txBox="1">
            <a:spLocks noChangeArrowheads="1"/>
          </p:cNvSpPr>
          <p:nvPr/>
        </p:nvSpPr>
        <p:spPr bwMode="auto">
          <a:xfrm>
            <a:off x="4592638" y="281305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4585" name="Text Box 25"/>
          <p:cNvSpPr txBox="1">
            <a:spLocks noChangeArrowheads="1"/>
          </p:cNvSpPr>
          <p:nvPr/>
        </p:nvSpPr>
        <p:spPr bwMode="auto">
          <a:xfrm>
            <a:off x="536575" y="48085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4586" name="Text Box 26"/>
          <p:cNvSpPr txBox="1">
            <a:spLocks noChangeArrowheads="1"/>
          </p:cNvSpPr>
          <p:nvPr/>
        </p:nvSpPr>
        <p:spPr bwMode="auto">
          <a:xfrm>
            <a:off x="4591050" y="48085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75807" name="AutoShape 31"/>
          <p:cNvSpPr>
            <a:spLocks noChangeArrowheads="1"/>
          </p:cNvSpPr>
          <p:nvPr/>
        </p:nvSpPr>
        <p:spPr bwMode="auto">
          <a:xfrm flipH="1">
            <a:off x="2684463" y="4687888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75810" name="Rectangle 34"/>
          <p:cNvSpPr>
            <a:spLocks noChangeArrowheads="1"/>
          </p:cNvSpPr>
          <p:nvPr/>
        </p:nvSpPr>
        <p:spPr bwMode="auto">
          <a:xfrm>
            <a:off x="0" y="6053559"/>
            <a:ext cx="9144000" cy="804441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75811" name="AutoShape 3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75375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5812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76962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22</a:t>
            </a:r>
          </a:p>
        </p:txBody>
      </p:sp>
      <p:sp>
        <p:nvSpPr>
          <p:cNvPr id="75813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75375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5814" name="Text Box 38"/>
          <p:cNvSpPr txBox="1">
            <a:spLocks noChangeArrowheads="1"/>
          </p:cNvSpPr>
          <p:nvPr/>
        </p:nvSpPr>
        <p:spPr bwMode="auto">
          <a:xfrm>
            <a:off x="3294063" y="6146801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75815" name="Text Box 39"/>
          <p:cNvSpPr txBox="1">
            <a:spLocks noChangeArrowheads="1"/>
          </p:cNvSpPr>
          <p:nvPr/>
        </p:nvSpPr>
        <p:spPr bwMode="auto">
          <a:xfrm>
            <a:off x="7265988" y="6146801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13"/>
                  </p:tgtEl>
                </p:cond>
              </p:nextCondLst>
            </p:seq>
          </p:childTnLst>
        </p:cTn>
      </p:par>
    </p:tnLst>
    <p:bldLst>
      <p:bldP spid="758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7"/>
          <p:cNvSpPr txBox="1">
            <a:spLocks noChangeArrowheads="1"/>
          </p:cNvSpPr>
          <p:nvPr/>
        </p:nvSpPr>
        <p:spPr bwMode="auto">
          <a:xfrm>
            <a:off x="315913" y="188913"/>
            <a:ext cx="8434387" cy="1354137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CC00"/>
                </a:solidFill>
                <a:latin typeface="Arial Narrow" pitchFamily="34" charset="0"/>
              </a:rPr>
              <a:t>Bulgogi is the national dish of which country?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25603" name="Text Box 28"/>
          <p:cNvSpPr txBox="1">
            <a:spLocks noChangeArrowheads="1"/>
          </p:cNvSpPr>
          <p:nvPr/>
        </p:nvSpPr>
        <p:spPr bwMode="auto">
          <a:xfrm>
            <a:off x="1295400" y="2820988"/>
            <a:ext cx="2857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Turkey</a:t>
            </a:r>
          </a:p>
        </p:txBody>
      </p:sp>
      <p:sp>
        <p:nvSpPr>
          <p:cNvPr id="25604" name="Text Box 29"/>
          <p:cNvSpPr txBox="1">
            <a:spLocks noChangeArrowheads="1"/>
          </p:cNvSpPr>
          <p:nvPr/>
        </p:nvSpPr>
        <p:spPr bwMode="auto">
          <a:xfrm>
            <a:off x="5346700" y="2822575"/>
            <a:ext cx="3132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Romania</a:t>
            </a:r>
          </a:p>
        </p:txBody>
      </p:sp>
      <p:sp>
        <p:nvSpPr>
          <p:cNvPr id="25605" name="Text Box 30"/>
          <p:cNvSpPr txBox="1">
            <a:spLocks noChangeArrowheads="1"/>
          </p:cNvSpPr>
          <p:nvPr/>
        </p:nvSpPr>
        <p:spPr bwMode="auto">
          <a:xfrm>
            <a:off x="1295400" y="4830763"/>
            <a:ext cx="29146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Korea</a:t>
            </a:r>
          </a:p>
        </p:txBody>
      </p:sp>
      <p:sp>
        <p:nvSpPr>
          <p:cNvPr id="25606" name="Text Box 31"/>
          <p:cNvSpPr txBox="1">
            <a:spLocks noChangeArrowheads="1"/>
          </p:cNvSpPr>
          <p:nvPr/>
        </p:nvSpPr>
        <p:spPr bwMode="auto">
          <a:xfrm>
            <a:off x="5346700" y="4830763"/>
            <a:ext cx="1622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Vietnam</a:t>
            </a:r>
          </a:p>
        </p:txBody>
      </p:sp>
      <p:sp>
        <p:nvSpPr>
          <p:cNvPr id="25607" name="Text Box 32"/>
          <p:cNvSpPr txBox="1">
            <a:spLocks noChangeArrowheads="1"/>
          </p:cNvSpPr>
          <p:nvPr/>
        </p:nvSpPr>
        <p:spPr bwMode="auto">
          <a:xfrm>
            <a:off x="692150" y="28654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5608" name="Text Box 33"/>
          <p:cNvSpPr txBox="1">
            <a:spLocks noChangeArrowheads="1"/>
          </p:cNvSpPr>
          <p:nvPr/>
        </p:nvSpPr>
        <p:spPr bwMode="auto">
          <a:xfrm>
            <a:off x="4768850" y="28654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5609" name="Text Box 34"/>
          <p:cNvSpPr txBox="1">
            <a:spLocks noChangeArrowheads="1"/>
          </p:cNvSpPr>
          <p:nvPr/>
        </p:nvSpPr>
        <p:spPr bwMode="auto">
          <a:xfrm>
            <a:off x="676275" y="486092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5610" name="Text Box 35"/>
          <p:cNvSpPr txBox="1">
            <a:spLocks noChangeArrowheads="1"/>
          </p:cNvSpPr>
          <p:nvPr/>
        </p:nvSpPr>
        <p:spPr bwMode="auto">
          <a:xfrm>
            <a:off x="4710113" y="486092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76841" name="AutoShape 41"/>
          <p:cNvSpPr>
            <a:spLocks noChangeArrowheads="1"/>
          </p:cNvSpPr>
          <p:nvPr/>
        </p:nvSpPr>
        <p:spPr bwMode="auto">
          <a:xfrm>
            <a:off x="2354263" y="4775200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76844" name="Rectangle 44"/>
          <p:cNvSpPr>
            <a:spLocks noChangeArrowheads="1"/>
          </p:cNvSpPr>
          <p:nvPr/>
        </p:nvSpPr>
        <p:spPr bwMode="auto">
          <a:xfrm>
            <a:off x="0" y="6009895"/>
            <a:ext cx="9144000" cy="847036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76845" name="AutoShape 4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51563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6846" name="AutoShape 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53150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23</a:t>
            </a:r>
          </a:p>
        </p:txBody>
      </p:sp>
      <p:sp>
        <p:nvSpPr>
          <p:cNvPr id="76847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51563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6848" name="Text Box 48"/>
          <p:cNvSpPr txBox="1">
            <a:spLocks noChangeArrowheads="1"/>
          </p:cNvSpPr>
          <p:nvPr/>
        </p:nvSpPr>
        <p:spPr bwMode="auto">
          <a:xfrm>
            <a:off x="3294063" y="6122988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76849" name="Text Box 49"/>
          <p:cNvSpPr txBox="1">
            <a:spLocks noChangeArrowheads="1"/>
          </p:cNvSpPr>
          <p:nvPr/>
        </p:nvSpPr>
        <p:spPr bwMode="auto">
          <a:xfrm>
            <a:off x="7265988" y="6122988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47"/>
                  </p:tgtEl>
                </p:cond>
              </p:nextCondLst>
            </p:seq>
          </p:childTnLst>
        </p:cTn>
      </p:par>
    </p:tnLst>
    <p:bldLst>
      <p:bldP spid="768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6"/>
          <p:cNvSpPr txBox="1">
            <a:spLocks noChangeArrowheads="1"/>
          </p:cNvSpPr>
          <p:nvPr/>
        </p:nvSpPr>
        <p:spPr bwMode="auto">
          <a:xfrm>
            <a:off x="315913" y="188913"/>
            <a:ext cx="8434387" cy="677862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CC00"/>
                </a:solidFill>
                <a:latin typeface="Arial Narrow" pitchFamily="34" charset="0"/>
              </a:rPr>
              <a:t>What is the capital of Finland?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26627" name="Text Box 17"/>
          <p:cNvSpPr txBox="1">
            <a:spLocks noChangeArrowheads="1"/>
          </p:cNvSpPr>
          <p:nvPr/>
        </p:nvSpPr>
        <p:spPr bwMode="auto">
          <a:xfrm>
            <a:off x="1616075" y="2238375"/>
            <a:ext cx="28575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Helsinki</a:t>
            </a: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5667375" y="2239963"/>
            <a:ext cx="313213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Oslo</a:t>
            </a:r>
          </a:p>
        </p:txBody>
      </p: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1616075" y="4248150"/>
            <a:ext cx="29146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Copenhagen</a:t>
            </a:r>
          </a:p>
        </p:txBody>
      </p:sp>
      <p:sp>
        <p:nvSpPr>
          <p:cNvPr id="26630" name="Text Box 20"/>
          <p:cNvSpPr txBox="1">
            <a:spLocks noChangeArrowheads="1"/>
          </p:cNvSpPr>
          <p:nvPr/>
        </p:nvSpPr>
        <p:spPr bwMode="auto">
          <a:xfrm>
            <a:off x="5667375" y="4248150"/>
            <a:ext cx="22653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Stockholm</a:t>
            </a:r>
          </a:p>
        </p:txBody>
      </p:sp>
      <p:sp>
        <p:nvSpPr>
          <p:cNvPr id="26631" name="Text Box 21"/>
          <p:cNvSpPr txBox="1">
            <a:spLocks noChangeArrowheads="1"/>
          </p:cNvSpPr>
          <p:nvPr/>
        </p:nvSpPr>
        <p:spPr bwMode="auto">
          <a:xfrm>
            <a:off x="1004888" y="229870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6632" name="Text Box 22"/>
          <p:cNvSpPr txBox="1">
            <a:spLocks noChangeArrowheads="1"/>
          </p:cNvSpPr>
          <p:nvPr/>
        </p:nvSpPr>
        <p:spPr bwMode="auto">
          <a:xfrm>
            <a:off x="5060950" y="229870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6633" name="Text Box 23"/>
          <p:cNvSpPr txBox="1">
            <a:spLocks noChangeArrowheads="1"/>
          </p:cNvSpPr>
          <p:nvPr/>
        </p:nvSpPr>
        <p:spPr bwMode="auto">
          <a:xfrm>
            <a:off x="1004888" y="429418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6634" name="Text Box 24"/>
          <p:cNvSpPr txBox="1">
            <a:spLocks noChangeArrowheads="1"/>
          </p:cNvSpPr>
          <p:nvPr/>
        </p:nvSpPr>
        <p:spPr bwMode="auto">
          <a:xfrm>
            <a:off x="5059363" y="429418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auto">
          <a:xfrm>
            <a:off x="2930525" y="2168525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0" y="6053559"/>
            <a:ext cx="9144000" cy="804441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77857" name="AutoShape 3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75375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7858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76962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24</a:t>
            </a:r>
          </a:p>
        </p:txBody>
      </p:sp>
      <p:sp>
        <p:nvSpPr>
          <p:cNvPr id="77859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75375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3294063" y="6146801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7265988" y="6146801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59"/>
                  </p:tgtEl>
                </p:cond>
              </p:nextCondLst>
            </p:seq>
          </p:childTnLst>
        </p:cTn>
      </p:par>
    </p:tnLst>
    <p:bldLst>
      <p:bldP spid="778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9"/>
          <p:cNvSpPr txBox="1">
            <a:spLocks noChangeArrowheads="1"/>
          </p:cNvSpPr>
          <p:nvPr/>
        </p:nvSpPr>
        <p:spPr bwMode="auto">
          <a:xfrm>
            <a:off x="315913" y="207963"/>
            <a:ext cx="8434387" cy="677862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CC00"/>
                </a:solidFill>
                <a:latin typeface="Arial Narrow" pitchFamily="34" charset="0"/>
              </a:rPr>
              <a:t> What is a group of Crows called?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27651" name="Text Box 20"/>
          <p:cNvSpPr txBox="1">
            <a:spLocks noChangeArrowheads="1"/>
          </p:cNvSpPr>
          <p:nvPr/>
        </p:nvSpPr>
        <p:spPr bwMode="auto">
          <a:xfrm>
            <a:off x="1457325" y="2714625"/>
            <a:ext cx="28575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Murder</a:t>
            </a:r>
          </a:p>
        </p:txBody>
      </p:sp>
      <p:sp>
        <p:nvSpPr>
          <p:cNvPr id="27652" name="Text Box 21"/>
          <p:cNvSpPr txBox="1">
            <a:spLocks noChangeArrowheads="1"/>
          </p:cNvSpPr>
          <p:nvPr/>
        </p:nvSpPr>
        <p:spPr bwMode="auto">
          <a:xfrm>
            <a:off x="5508625" y="2716213"/>
            <a:ext cx="313213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Assassination</a:t>
            </a:r>
          </a:p>
        </p:txBody>
      </p:sp>
      <p:sp>
        <p:nvSpPr>
          <p:cNvPr id="27653" name="Text Box 22"/>
          <p:cNvSpPr txBox="1">
            <a:spLocks noChangeArrowheads="1"/>
          </p:cNvSpPr>
          <p:nvPr/>
        </p:nvSpPr>
        <p:spPr bwMode="auto">
          <a:xfrm>
            <a:off x="1457325" y="4724400"/>
            <a:ext cx="29146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Killing</a:t>
            </a:r>
          </a:p>
        </p:txBody>
      </p:sp>
      <p:sp>
        <p:nvSpPr>
          <p:cNvPr id="27654" name="Text Box 23"/>
          <p:cNvSpPr txBox="1">
            <a:spLocks noChangeArrowheads="1"/>
          </p:cNvSpPr>
          <p:nvPr/>
        </p:nvSpPr>
        <p:spPr bwMode="auto">
          <a:xfrm>
            <a:off x="5508625" y="4724400"/>
            <a:ext cx="31464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Slaughter</a:t>
            </a:r>
          </a:p>
        </p:txBody>
      </p:sp>
      <p:sp>
        <p:nvSpPr>
          <p:cNvPr id="27655" name="Text Box 24"/>
          <p:cNvSpPr txBox="1">
            <a:spLocks noChangeArrowheads="1"/>
          </p:cNvSpPr>
          <p:nvPr/>
        </p:nvSpPr>
        <p:spPr bwMode="auto">
          <a:xfrm>
            <a:off x="846138" y="272732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7656" name="Text Box 25"/>
          <p:cNvSpPr txBox="1">
            <a:spLocks noChangeArrowheads="1"/>
          </p:cNvSpPr>
          <p:nvPr/>
        </p:nvSpPr>
        <p:spPr bwMode="auto">
          <a:xfrm>
            <a:off x="4902200" y="272732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7657" name="Text Box 26"/>
          <p:cNvSpPr txBox="1">
            <a:spLocks noChangeArrowheads="1"/>
          </p:cNvSpPr>
          <p:nvPr/>
        </p:nvSpPr>
        <p:spPr bwMode="auto">
          <a:xfrm>
            <a:off x="846138" y="47228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7658" name="Text Box 27"/>
          <p:cNvSpPr txBox="1">
            <a:spLocks noChangeArrowheads="1"/>
          </p:cNvSpPr>
          <p:nvPr/>
        </p:nvSpPr>
        <p:spPr bwMode="auto">
          <a:xfrm>
            <a:off x="4900613" y="47228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78890" name="AutoShape 42"/>
          <p:cNvSpPr>
            <a:spLocks noChangeArrowheads="1"/>
          </p:cNvSpPr>
          <p:nvPr/>
        </p:nvSpPr>
        <p:spPr bwMode="auto">
          <a:xfrm>
            <a:off x="2625725" y="2679700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78893" name="Rectangle 45"/>
          <p:cNvSpPr>
            <a:spLocks noChangeArrowheads="1"/>
          </p:cNvSpPr>
          <p:nvPr/>
        </p:nvSpPr>
        <p:spPr bwMode="auto">
          <a:xfrm>
            <a:off x="0" y="6030411"/>
            <a:ext cx="9144000" cy="82759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78894" name="AutoShape 4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67438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8895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69025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25</a:t>
            </a:r>
          </a:p>
        </p:txBody>
      </p:sp>
      <p:sp>
        <p:nvSpPr>
          <p:cNvPr id="78896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67438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78897" name="Text Box 49"/>
          <p:cNvSpPr txBox="1">
            <a:spLocks noChangeArrowheads="1"/>
          </p:cNvSpPr>
          <p:nvPr/>
        </p:nvSpPr>
        <p:spPr bwMode="auto">
          <a:xfrm>
            <a:off x="3294063" y="6138863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78898" name="Text Box 50"/>
          <p:cNvSpPr txBox="1">
            <a:spLocks noChangeArrowheads="1"/>
          </p:cNvSpPr>
          <p:nvPr/>
        </p:nvSpPr>
        <p:spPr bwMode="auto">
          <a:xfrm>
            <a:off x="7265988" y="6138863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96"/>
                  </p:tgtEl>
                </p:cond>
              </p:nextCondLst>
            </p:seq>
          </p:childTnLst>
        </p:cTn>
      </p:par>
    </p:tnLst>
    <p:bldLst>
      <p:bldP spid="788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6"/>
          <p:cNvSpPr txBox="1">
            <a:spLocks noChangeArrowheads="1"/>
          </p:cNvSpPr>
          <p:nvPr/>
        </p:nvSpPr>
        <p:spPr bwMode="auto">
          <a:xfrm>
            <a:off x="0" y="25400"/>
            <a:ext cx="9144000" cy="1908175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CC00"/>
                </a:solidFill>
                <a:latin typeface="Arial Narrow" pitchFamily="34" charset="0"/>
              </a:rPr>
              <a:t> </a:t>
            </a:r>
            <a:r>
              <a:rPr lang="en-US" sz="4000" b="1">
                <a:solidFill>
                  <a:srgbClr val="FFCC00"/>
                </a:solidFill>
                <a:latin typeface="Arial Narrow" pitchFamily="34" charset="0"/>
              </a:rPr>
              <a:t>How many volunteers have found employment as a result of their involvement through the Hume Volunteer Gateway?</a:t>
            </a:r>
            <a:endParaRPr lang="en-GB" sz="40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28675" name="Text Box 17"/>
          <p:cNvSpPr txBox="1">
            <a:spLocks noChangeArrowheads="1"/>
          </p:cNvSpPr>
          <p:nvPr/>
        </p:nvSpPr>
        <p:spPr bwMode="auto">
          <a:xfrm>
            <a:off x="1603375" y="2908300"/>
            <a:ext cx="28575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210</a:t>
            </a:r>
          </a:p>
        </p:txBody>
      </p:sp>
      <p:sp>
        <p:nvSpPr>
          <p:cNvPr id="28676" name="Text Box 18"/>
          <p:cNvSpPr txBox="1">
            <a:spLocks noChangeArrowheads="1"/>
          </p:cNvSpPr>
          <p:nvPr/>
        </p:nvSpPr>
        <p:spPr bwMode="auto">
          <a:xfrm>
            <a:off x="5483225" y="2909888"/>
            <a:ext cx="36607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360</a:t>
            </a:r>
          </a:p>
        </p:txBody>
      </p:sp>
      <p:sp>
        <p:nvSpPr>
          <p:cNvPr id="28677" name="Text Box 19"/>
          <p:cNvSpPr txBox="1">
            <a:spLocks noChangeArrowheads="1"/>
          </p:cNvSpPr>
          <p:nvPr/>
        </p:nvSpPr>
        <p:spPr bwMode="auto">
          <a:xfrm>
            <a:off x="1603375" y="4872038"/>
            <a:ext cx="29146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425</a:t>
            </a:r>
          </a:p>
        </p:txBody>
      </p:sp>
      <p:sp>
        <p:nvSpPr>
          <p:cNvPr id="28678" name="Text Box 20"/>
          <p:cNvSpPr txBox="1">
            <a:spLocks noChangeArrowheads="1"/>
          </p:cNvSpPr>
          <p:nvPr/>
        </p:nvSpPr>
        <p:spPr bwMode="auto">
          <a:xfrm>
            <a:off x="5483225" y="4872038"/>
            <a:ext cx="3146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490</a:t>
            </a:r>
          </a:p>
        </p:txBody>
      </p:sp>
      <p:sp>
        <p:nvSpPr>
          <p:cNvPr id="28679" name="Text Box 21"/>
          <p:cNvSpPr txBox="1">
            <a:spLocks noChangeArrowheads="1"/>
          </p:cNvSpPr>
          <p:nvPr/>
        </p:nvSpPr>
        <p:spPr bwMode="auto">
          <a:xfrm>
            <a:off x="958850" y="298450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8680" name="Text Box 22"/>
          <p:cNvSpPr txBox="1">
            <a:spLocks noChangeArrowheads="1"/>
          </p:cNvSpPr>
          <p:nvPr/>
        </p:nvSpPr>
        <p:spPr bwMode="auto">
          <a:xfrm>
            <a:off x="4843463" y="298450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8681" name="Text Box 23"/>
          <p:cNvSpPr txBox="1">
            <a:spLocks noChangeArrowheads="1"/>
          </p:cNvSpPr>
          <p:nvPr/>
        </p:nvSpPr>
        <p:spPr bwMode="auto">
          <a:xfrm>
            <a:off x="958850" y="493395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8682" name="Text Box 24"/>
          <p:cNvSpPr txBox="1">
            <a:spLocks noChangeArrowheads="1"/>
          </p:cNvSpPr>
          <p:nvPr/>
        </p:nvSpPr>
        <p:spPr bwMode="auto">
          <a:xfrm>
            <a:off x="4841875" y="493395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60445" name="AutoShape 29"/>
          <p:cNvSpPr>
            <a:spLocks noChangeArrowheads="1"/>
          </p:cNvSpPr>
          <p:nvPr/>
        </p:nvSpPr>
        <p:spPr bwMode="auto">
          <a:xfrm flipH="1">
            <a:off x="3011488" y="2870200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0" y="6007261"/>
            <a:ext cx="9144000" cy="85074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60449" name="AutoShape 3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35688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045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37275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26</a:t>
            </a:r>
          </a:p>
        </p:txBody>
      </p:sp>
      <p:sp>
        <p:nvSpPr>
          <p:cNvPr id="60451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35688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3294063" y="6107113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7265988" y="6107113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1"/>
                  </p:tgtEl>
                </p:cond>
              </p:nextCondLst>
            </p:seq>
          </p:childTnLst>
        </p:cTn>
      </p:par>
    </p:tnLst>
    <p:bldLst>
      <p:bldP spid="604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4"/>
          <p:cNvSpPr txBox="1">
            <a:spLocks noChangeArrowheads="1"/>
          </p:cNvSpPr>
          <p:nvPr/>
        </p:nvSpPr>
        <p:spPr bwMode="auto">
          <a:xfrm>
            <a:off x="315913" y="207963"/>
            <a:ext cx="8434387" cy="203200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CC00"/>
                </a:solidFill>
                <a:latin typeface="Arial Narrow" pitchFamily="34" charset="0"/>
              </a:rPr>
              <a:t> How many active volunteers are there currently assisting in Hume City Council roles?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29699" name="Text Box 15"/>
          <p:cNvSpPr txBox="1">
            <a:spLocks noChangeArrowheads="1"/>
          </p:cNvSpPr>
          <p:nvPr/>
        </p:nvSpPr>
        <p:spPr bwMode="auto">
          <a:xfrm>
            <a:off x="1546225" y="2943225"/>
            <a:ext cx="2857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214</a:t>
            </a:r>
          </a:p>
        </p:txBody>
      </p:sp>
      <p:sp>
        <p:nvSpPr>
          <p:cNvPr id="29700" name="Text Box 16"/>
          <p:cNvSpPr txBox="1">
            <a:spLocks noChangeArrowheads="1"/>
          </p:cNvSpPr>
          <p:nvPr/>
        </p:nvSpPr>
        <p:spPr bwMode="auto">
          <a:xfrm>
            <a:off x="5586413" y="2944813"/>
            <a:ext cx="3132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272</a:t>
            </a:r>
          </a:p>
        </p:txBody>
      </p:sp>
      <p:sp>
        <p:nvSpPr>
          <p:cNvPr id="29701" name="Text Box 17"/>
          <p:cNvSpPr txBox="1">
            <a:spLocks noChangeArrowheads="1"/>
          </p:cNvSpPr>
          <p:nvPr/>
        </p:nvSpPr>
        <p:spPr bwMode="auto">
          <a:xfrm>
            <a:off x="1535113" y="4953000"/>
            <a:ext cx="2914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307</a:t>
            </a:r>
          </a:p>
        </p:txBody>
      </p:sp>
      <p:sp>
        <p:nvSpPr>
          <p:cNvPr id="29702" name="Text Box 18"/>
          <p:cNvSpPr txBox="1">
            <a:spLocks noChangeArrowheads="1"/>
          </p:cNvSpPr>
          <p:nvPr/>
        </p:nvSpPr>
        <p:spPr bwMode="auto">
          <a:xfrm>
            <a:off x="5586413" y="4953000"/>
            <a:ext cx="3146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360</a:t>
            </a:r>
          </a:p>
        </p:txBody>
      </p:sp>
      <p:sp>
        <p:nvSpPr>
          <p:cNvPr id="29703" name="Text Box 19"/>
          <p:cNvSpPr txBox="1">
            <a:spLocks noChangeArrowheads="1"/>
          </p:cNvSpPr>
          <p:nvPr/>
        </p:nvSpPr>
        <p:spPr bwMode="auto">
          <a:xfrm>
            <a:off x="923925" y="300355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9704" name="Text Box 20"/>
          <p:cNvSpPr txBox="1">
            <a:spLocks noChangeArrowheads="1"/>
          </p:cNvSpPr>
          <p:nvPr/>
        </p:nvSpPr>
        <p:spPr bwMode="auto">
          <a:xfrm>
            <a:off x="4979988" y="300355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9705" name="Text Box 21"/>
          <p:cNvSpPr txBox="1">
            <a:spLocks noChangeArrowheads="1"/>
          </p:cNvSpPr>
          <p:nvPr/>
        </p:nvSpPr>
        <p:spPr bwMode="auto">
          <a:xfrm>
            <a:off x="923925" y="49990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9706" name="Text Box 22"/>
          <p:cNvSpPr txBox="1">
            <a:spLocks noChangeArrowheads="1"/>
          </p:cNvSpPr>
          <p:nvPr/>
        </p:nvSpPr>
        <p:spPr bwMode="auto">
          <a:xfrm>
            <a:off x="4978400" y="49990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5019" name="AutoShape 27"/>
          <p:cNvSpPr>
            <a:spLocks noChangeArrowheads="1"/>
          </p:cNvSpPr>
          <p:nvPr/>
        </p:nvSpPr>
        <p:spPr bwMode="auto">
          <a:xfrm>
            <a:off x="2273300" y="4875213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0" y="6017665"/>
            <a:ext cx="9144000" cy="839391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5023" name="AutoShape 3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43625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8502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45212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27</a:t>
            </a:r>
          </a:p>
        </p:txBody>
      </p:sp>
      <p:sp>
        <p:nvSpPr>
          <p:cNvPr id="8502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43625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85026" name="Text Box 34"/>
          <p:cNvSpPr txBox="1">
            <a:spLocks noChangeArrowheads="1"/>
          </p:cNvSpPr>
          <p:nvPr/>
        </p:nvSpPr>
        <p:spPr bwMode="auto">
          <a:xfrm>
            <a:off x="3294063" y="6115051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7265988" y="6115051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25"/>
                  </p:tgtEl>
                </p:cond>
              </p:nextCondLst>
            </p:seq>
          </p:childTnLst>
        </p:cTn>
      </p:par>
    </p:tnLst>
    <p:bldLst>
      <p:bldP spid="850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23" name="Rectangle 1051"/>
          <p:cNvSpPr>
            <a:spLocks noChangeArrowheads="1"/>
          </p:cNvSpPr>
          <p:nvPr/>
        </p:nvSpPr>
        <p:spPr bwMode="auto">
          <a:xfrm>
            <a:off x="0" y="6030411"/>
            <a:ext cx="9144000" cy="82759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5913" y="188913"/>
            <a:ext cx="8434387" cy="133985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4400" b="1">
                <a:solidFill>
                  <a:srgbClr val="FFFF00"/>
                </a:solidFill>
                <a:latin typeface="Arial Narrow" pitchFamily="34" charset="0"/>
              </a:rPr>
              <a:t>How many Councillors does Hume have?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771650" y="2584450"/>
            <a:ext cx="16224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10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6140450" y="2586038"/>
            <a:ext cx="1622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11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1771650" y="4579938"/>
            <a:ext cx="1622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12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6151563" y="4579938"/>
            <a:ext cx="1622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13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3082" name="Text Box 1040"/>
          <p:cNvSpPr txBox="1">
            <a:spLocks noChangeArrowheads="1"/>
          </p:cNvSpPr>
          <p:nvPr/>
        </p:nvSpPr>
        <p:spPr bwMode="auto">
          <a:xfrm>
            <a:off x="1154113" y="259397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83" name="Text Box 1041"/>
          <p:cNvSpPr txBox="1">
            <a:spLocks noChangeArrowheads="1"/>
          </p:cNvSpPr>
          <p:nvPr/>
        </p:nvSpPr>
        <p:spPr bwMode="auto">
          <a:xfrm>
            <a:off x="5527675" y="259397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84" name="Text Box 1042"/>
          <p:cNvSpPr txBox="1">
            <a:spLocks noChangeArrowheads="1"/>
          </p:cNvSpPr>
          <p:nvPr/>
        </p:nvSpPr>
        <p:spPr bwMode="auto">
          <a:xfrm>
            <a:off x="1154113" y="458946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85" name="Text Box 1043"/>
          <p:cNvSpPr txBox="1">
            <a:spLocks noChangeArrowheads="1"/>
          </p:cNvSpPr>
          <p:nvPr/>
        </p:nvSpPr>
        <p:spPr bwMode="auto">
          <a:xfrm>
            <a:off x="5526088" y="458946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55316" name="AutoShape 104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75375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55317" name="AutoShape 10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84900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1</a:t>
            </a:r>
          </a:p>
        </p:txBody>
      </p:sp>
      <p:sp>
        <p:nvSpPr>
          <p:cNvPr id="55318" name="AutoShape 10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75375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55319" name="AutoShape 1047"/>
          <p:cNvSpPr>
            <a:spLocks noChangeArrowheads="1"/>
          </p:cNvSpPr>
          <p:nvPr/>
        </p:nvSpPr>
        <p:spPr bwMode="auto">
          <a:xfrm>
            <a:off x="6657975" y="2468563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55320" name="Text Box 1048"/>
          <p:cNvSpPr txBox="1">
            <a:spLocks noChangeArrowheads="1"/>
          </p:cNvSpPr>
          <p:nvPr/>
        </p:nvSpPr>
        <p:spPr bwMode="auto">
          <a:xfrm>
            <a:off x="3294063" y="6146801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55321" name="Text Box 1049"/>
          <p:cNvSpPr txBox="1">
            <a:spLocks noChangeArrowheads="1"/>
          </p:cNvSpPr>
          <p:nvPr/>
        </p:nvSpPr>
        <p:spPr bwMode="auto">
          <a:xfrm>
            <a:off x="7265988" y="6146801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8"/>
                  </p:tgtEl>
                </p:cond>
              </p:nextCondLst>
            </p:seq>
          </p:childTnLst>
        </p:cTn>
      </p:par>
    </p:tnLst>
    <p:bldLst>
      <p:bldP spid="553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4"/>
          <p:cNvSpPr txBox="1">
            <a:spLocks noChangeArrowheads="1"/>
          </p:cNvSpPr>
          <p:nvPr/>
        </p:nvSpPr>
        <p:spPr bwMode="auto">
          <a:xfrm>
            <a:off x="49213" y="176213"/>
            <a:ext cx="8826500" cy="1846262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 b="1">
                <a:solidFill>
                  <a:srgbClr val="FFCC00"/>
                </a:solidFill>
                <a:latin typeface="Arial Narrow" pitchFamily="34" charset="0"/>
              </a:rPr>
              <a:t>How many volunteers have come through the Hume City Council’s volunteering program since 2005?</a:t>
            </a:r>
          </a:p>
        </p:txBody>
      </p:sp>
      <p:sp>
        <p:nvSpPr>
          <p:cNvPr id="30723" name="Text Box 15"/>
          <p:cNvSpPr txBox="1">
            <a:spLocks noChangeArrowheads="1"/>
          </p:cNvSpPr>
          <p:nvPr/>
        </p:nvSpPr>
        <p:spPr bwMode="auto">
          <a:xfrm>
            <a:off x="1547813" y="3079750"/>
            <a:ext cx="28575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1,600</a:t>
            </a:r>
          </a:p>
        </p:txBody>
      </p:sp>
      <p:sp>
        <p:nvSpPr>
          <p:cNvPr id="30724" name="Text Box 16"/>
          <p:cNvSpPr txBox="1">
            <a:spLocks noChangeArrowheads="1"/>
          </p:cNvSpPr>
          <p:nvPr/>
        </p:nvSpPr>
        <p:spPr bwMode="auto">
          <a:xfrm>
            <a:off x="5599113" y="3081338"/>
            <a:ext cx="31321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2,400</a:t>
            </a:r>
          </a:p>
        </p:txBody>
      </p:sp>
      <p:sp>
        <p:nvSpPr>
          <p:cNvPr id="30725" name="Text Box 17"/>
          <p:cNvSpPr txBox="1">
            <a:spLocks noChangeArrowheads="1"/>
          </p:cNvSpPr>
          <p:nvPr/>
        </p:nvSpPr>
        <p:spPr bwMode="auto">
          <a:xfrm>
            <a:off x="1547813" y="5089525"/>
            <a:ext cx="29146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3,500</a:t>
            </a:r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5599113" y="5089525"/>
            <a:ext cx="31464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4,800</a:t>
            </a:r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936625" y="314007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4992688" y="314007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729" name="Text Box 21"/>
          <p:cNvSpPr txBox="1">
            <a:spLocks noChangeArrowheads="1"/>
          </p:cNvSpPr>
          <p:nvPr/>
        </p:nvSpPr>
        <p:spPr bwMode="auto">
          <a:xfrm>
            <a:off x="936625" y="513556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730" name="Text Box 22"/>
          <p:cNvSpPr txBox="1">
            <a:spLocks noChangeArrowheads="1"/>
          </p:cNvSpPr>
          <p:nvPr/>
        </p:nvSpPr>
        <p:spPr bwMode="auto">
          <a:xfrm>
            <a:off x="4991100" y="513556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6043" name="AutoShape 27"/>
          <p:cNvSpPr>
            <a:spLocks noChangeArrowheads="1"/>
          </p:cNvSpPr>
          <p:nvPr/>
        </p:nvSpPr>
        <p:spPr bwMode="auto">
          <a:xfrm>
            <a:off x="2620963" y="5003800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0" y="6020114"/>
            <a:ext cx="9144000" cy="836831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6047" name="AutoShape 3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75375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86048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76962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28</a:t>
            </a:r>
          </a:p>
        </p:txBody>
      </p:sp>
      <p:sp>
        <p:nvSpPr>
          <p:cNvPr id="86049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75375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3294063" y="6146801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7265988" y="6146801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49"/>
                  </p:tgtEl>
                </p:cond>
              </p:nextCondLst>
            </p:seq>
          </p:childTnLst>
        </p:cTn>
      </p:par>
    </p:tnLst>
    <p:bldLst>
      <p:bldP spid="860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4"/>
          <p:cNvSpPr txBox="1">
            <a:spLocks noChangeArrowheads="1"/>
          </p:cNvSpPr>
          <p:nvPr/>
        </p:nvSpPr>
        <p:spPr bwMode="auto">
          <a:xfrm>
            <a:off x="315913" y="161925"/>
            <a:ext cx="8434387" cy="203200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CC00"/>
                </a:solidFill>
                <a:latin typeface="Arial Narrow" pitchFamily="34" charset="0"/>
              </a:rPr>
              <a:t> What is the estimated value of the unpaid labour provided by volunteers in Australia?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31747" name="Text Box 15"/>
          <p:cNvSpPr txBox="1">
            <a:spLocks noChangeArrowheads="1"/>
          </p:cNvSpPr>
          <p:nvPr/>
        </p:nvSpPr>
        <p:spPr bwMode="auto">
          <a:xfrm>
            <a:off x="1774825" y="2760663"/>
            <a:ext cx="214153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$3.4 billion</a:t>
            </a:r>
          </a:p>
        </p:txBody>
      </p:sp>
      <p:sp>
        <p:nvSpPr>
          <p:cNvPr id="31748" name="Text Box 16"/>
          <p:cNvSpPr txBox="1">
            <a:spLocks noChangeArrowheads="1"/>
          </p:cNvSpPr>
          <p:nvPr/>
        </p:nvSpPr>
        <p:spPr bwMode="auto">
          <a:xfrm>
            <a:off x="5826125" y="2762250"/>
            <a:ext cx="23463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$10.5 billion </a:t>
            </a:r>
          </a:p>
        </p:txBody>
      </p:sp>
      <p:sp>
        <p:nvSpPr>
          <p:cNvPr id="31749" name="Text Box 17"/>
          <p:cNvSpPr txBox="1">
            <a:spLocks noChangeArrowheads="1"/>
          </p:cNvSpPr>
          <p:nvPr/>
        </p:nvSpPr>
        <p:spPr bwMode="auto">
          <a:xfrm>
            <a:off x="1774825" y="4770438"/>
            <a:ext cx="21844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$25.4 billion </a:t>
            </a:r>
          </a:p>
        </p:txBody>
      </p:sp>
      <p:sp>
        <p:nvSpPr>
          <p:cNvPr id="31750" name="Text Box 18"/>
          <p:cNvSpPr txBox="1">
            <a:spLocks noChangeArrowheads="1"/>
          </p:cNvSpPr>
          <p:nvPr/>
        </p:nvSpPr>
        <p:spPr bwMode="auto">
          <a:xfrm>
            <a:off x="5826125" y="4770438"/>
            <a:ext cx="235743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$42.6 billion</a:t>
            </a:r>
          </a:p>
        </p:txBody>
      </p:sp>
      <p:sp>
        <p:nvSpPr>
          <p:cNvPr id="31751" name="Text Box 19"/>
          <p:cNvSpPr txBox="1">
            <a:spLocks noChangeArrowheads="1"/>
          </p:cNvSpPr>
          <p:nvPr/>
        </p:nvSpPr>
        <p:spPr bwMode="auto">
          <a:xfrm>
            <a:off x="1163638" y="283686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1752" name="Text Box 20"/>
          <p:cNvSpPr txBox="1">
            <a:spLocks noChangeArrowheads="1"/>
          </p:cNvSpPr>
          <p:nvPr/>
        </p:nvSpPr>
        <p:spPr bwMode="auto">
          <a:xfrm>
            <a:off x="5219700" y="283686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1753" name="Text Box 21"/>
          <p:cNvSpPr txBox="1">
            <a:spLocks noChangeArrowheads="1"/>
          </p:cNvSpPr>
          <p:nvPr/>
        </p:nvSpPr>
        <p:spPr bwMode="auto">
          <a:xfrm>
            <a:off x="1163638" y="483235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1754" name="Text Box 22"/>
          <p:cNvSpPr txBox="1">
            <a:spLocks noChangeArrowheads="1"/>
          </p:cNvSpPr>
          <p:nvPr/>
        </p:nvSpPr>
        <p:spPr bwMode="auto">
          <a:xfrm>
            <a:off x="5218113" y="483235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7067" name="AutoShape 27"/>
          <p:cNvSpPr>
            <a:spLocks noChangeArrowheads="1"/>
          </p:cNvSpPr>
          <p:nvPr/>
        </p:nvSpPr>
        <p:spPr bwMode="auto">
          <a:xfrm>
            <a:off x="3641725" y="4718050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87070" name="Rectangle 30"/>
          <p:cNvSpPr>
            <a:spLocks noChangeArrowheads="1"/>
          </p:cNvSpPr>
          <p:nvPr/>
        </p:nvSpPr>
        <p:spPr bwMode="auto">
          <a:xfrm>
            <a:off x="0" y="6043168"/>
            <a:ext cx="9144000" cy="81374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7071" name="AutoShape 3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59500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8707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61087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29</a:t>
            </a:r>
          </a:p>
        </p:txBody>
      </p:sp>
      <p:sp>
        <p:nvSpPr>
          <p:cNvPr id="8707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59500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3294063" y="6130926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7265988" y="6130926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73"/>
                  </p:tgtEl>
                </p:cond>
              </p:nextCondLst>
            </p:seq>
          </p:childTnLst>
        </p:cTn>
      </p:par>
    </p:tnLst>
    <p:bldLst>
      <p:bldP spid="870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4"/>
          <p:cNvSpPr txBox="1">
            <a:spLocks noChangeArrowheads="1"/>
          </p:cNvSpPr>
          <p:nvPr/>
        </p:nvSpPr>
        <p:spPr bwMode="auto">
          <a:xfrm>
            <a:off x="315913" y="207963"/>
            <a:ext cx="8434387" cy="203200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CC00"/>
                </a:solidFill>
                <a:latin typeface="Arial Narrow" pitchFamily="34" charset="0"/>
              </a:rPr>
              <a:t>Approximately, how many different volunteer positions have there been in Hume City Council in the last year?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32771" name="Text Box 15"/>
          <p:cNvSpPr txBox="1">
            <a:spLocks noChangeArrowheads="1"/>
          </p:cNvSpPr>
          <p:nvPr/>
        </p:nvSpPr>
        <p:spPr bwMode="auto">
          <a:xfrm>
            <a:off x="1708150" y="3092450"/>
            <a:ext cx="28575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60</a:t>
            </a:r>
          </a:p>
        </p:txBody>
      </p:sp>
      <p:sp>
        <p:nvSpPr>
          <p:cNvPr id="32772" name="Text Box 16"/>
          <p:cNvSpPr txBox="1">
            <a:spLocks noChangeArrowheads="1"/>
          </p:cNvSpPr>
          <p:nvPr/>
        </p:nvSpPr>
        <p:spPr bwMode="auto">
          <a:xfrm>
            <a:off x="5759450" y="3094038"/>
            <a:ext cx="313213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70</a:t>
            </a:r>
          </a:p>
        </p:txBody>
      </p:sp>
      <p:sp>
        <p:nvSpPr>
          <p:cNvPr id="32773" name="Text Box 17"/>
          <p:cNvSpPr txBox="1">
            <a:spLocks noChangeArrowheads="1"/>
          </p:cNvSpPr>
          <p:nvPr/>
        </p:nvSpPr>
        <p:spPr bwMode="auto">
          <a:xfrm>
            <a:off x="1708150" y="5102225"/>
            <a:ext cx="29146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80</a:t>
            </a:r>
          </a:p>
        </p:txBody>
      </p:sp>
      <p:sp>
        <p:nvSpPr>
          <p:cNvPr id="32774" name="Text Box 18"/>
          <p:cNvSpPr txBox="1">
            <a:spLocks noChangeArrowheads="1"/>
          </p:cNvSpPr>
          <p:nvPr/>
        </p:nvSpPr>
        <p:spPr bwMode="auto">
          <a:xfrm>
            <a:off x="5759450" y="5102225"/>
            <a:ext cx="21971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95</a:t>
            </a:r>
          </a:p>
        </p:txBody>
      </p:sp>
      <p:sp>
        <p:nvSpPr>
          <p:cNvPr id="32775" name="Text Box 19"/>
          <p:cNvSpPr txBox="1">
            <a:spLocks noChangeArrowheads="1"/>
          </p:cNvSpPr>
          <p:nvPr/>
        </p:nvSpPr>
        <p:spPr bwMode="auto">
          <a:xfrm>
            <a:off x="1096963" y="315277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2776" name="Text Box 20"/>
          <p:cNvSpPr txBox="1">
            <a:spLocks noChangeArrowheads="1"/>
          </p:cNvSpPr>
          <p:nvPr/>
        </p:nvSpPr>
        <p:spPr bwMode="auto">
          <a:xfrm>
            <a:off x="5153025" y="315277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2777" name="Text Box 21"/>
          <p:cNvSpPr txBox="1">
            <a:spLocks noChangeArrowheads="1"/>
          </p:cNvSpPr>
          <p:nvPr/>
        </p:nvSpPr>
        <p:spPr bwMode="auto">
          <a:xfrm>
            <a:off x="1096963" y="514826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2778" name="Text Box 22"/>
          <p:cNvSpPr txBox="1">
            <a:spLocks noChangeArrowheads="1"/>
          </p:cNvSpPr>
          <p:nvPr/>
        </p:nvSpPr>
        <p:spPr bwMode="auto">
          <a:xfrm>
            <a:off x="5151438" y="514826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8091" name="AutoShape 27"/>
          <p:cNvSpPr>
            <a:spLocks noChangeArrowheads="1"/>
          </p:cNvSpPr>
          <p:nvPr/>
        </p:nvSpPr>
        <p:spPr bwMode="auto">
          <a:xfrm>
            <a:off x="2265363" y="5006975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88094" name="Rectangle 30"/>
          <p:cNvSpPr>
            <a:spLocks noChangeArrowheads="1"/>
          </p:cNvSpPr>
          <p:nvPr/>
        </p:nvSpPr>
        <p:spPr bwMode="auto">
          <a:xfrm>
            <a:off x="0" y="6033203"/>
            <a:ext cx="9144000" cy="824101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8095" name="AutoShape 3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59500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88096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61087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30</a:t>
            </a:r>
          </a:p>
        </p:txBody>
      </p:sp>
      <p:sp>
        <p:nvSpPr>
          <p:cNvPr id="88097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59500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88098" name="Text Box 34"/>
          <p:cNvSpPr txBox="1">
            <a:spLocks noChangeArrowheads="1"/>
          </p:cNvSpPr>
          <p:nvPr/>
        </p:nvSpPr>
        <p:spPr bwMode="auto">
          <a:xfrm>
            <a:off x="3294063" y="6130926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7265988" y="6130926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7"/>
                  </p:tgtEl>
                </p:cond>
              </p:nextCondLst>
            </p:seq>
          </p:childTnLst>
        </p:cTn>
      </p:par>
    </p:tnLst>
    <p:bldLst>
      <p:bldP spid="880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239713" y="228600"/>
            <a:ext cx="8434387" cy="133985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4400" b="1">
                <a:solidFill>
                  <a:srgbClr val="FFFF00"/>
                </a:solidFill>
                <a:latin typeface="Arial Narrow" pitchFamily="34" charset="0"/>
              </a:rPr>
              <a:t>Roughly, what is the current population of Hume?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1298575" y="2649538"/>
            <a:ext cx="2725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142,345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4100" name="Text Box 13"/>
          <p:cNvSpPr txBox="1">
            <a:spLocks noChangeArrowheads="1"/>
          </p:cNvSpPr>
          <p:nvPr/>
        </p:nvSpPr>
        <p:spPr bwMode="auto">
          <a:xfrm>
            <a:off x="5730875" y="2651125"/>
            <a:ext cx="2725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159,267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1298575" y="4645025"/>
            <a:ext cx="2768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194,006 </a:t>
            </a:r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5730875" y="4645025"/>
            <a:ext cx="285591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226,258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4103" name="Text Box 29"/>
          <p:cNvSpPr txBox="1">
            <a:spLocks noChangeArrowheads="1"/>
          </p:cNvSpPr>
          <p:nvPr/>
        </p:nvSpPr>
        <p:spPr bwMode="auto">
          <a:xfrm>
            <a:off x="696913" y="26749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4104" name="Text Box 30"/>
          <p:cNvSpPr txBox="1">
            <a:spLocks noChangeArrowheads="1"/>
          </p:cNvSpPr>
          <p:nvPr/>
        </p:nvSpPr>
        <p:spPr bwMode="auto">
          <a:xfrm>
            <a:off x="5133975" y="26749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4105" name="Text Box 31"/>
          <p:cNvSpPr txBox="1">
            <a:spLocks noChangeArrowheads="1"/>
          </p:cNvSpPr>
          <p:nvPr/>
        </p:nvSpPr>
        <p:spPr bwMode="auto">
          <a:xfrm>
            <a:off x="696913" y="467042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4106" name="Text Box 32"/>
          <p:cNvSpPr txBox="1">
            <a:spLocks noChangeArrowheads="1"/>
          </p:cNvSpPr>
          <p:nvPr/>
        </p:nvSpPr>
        <p:spPr bwMode="auto">
          <a:xfrm>
            <a:off x="5132388" y="467042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984111"/>
            <a:ext cx="9144000" cy="873889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56360" name="AutoShape 4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43625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5636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45212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2</a:t>
            </a:r>
          </a:p>
        </p:txBody>
      </p:sp>
      <p:sp>
        <p:nvSpPr>
          <p:cNvPr id="56362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43625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56363" name="Text Box 43"/>
          <p:cNvSpPr txBox="1">
            <a:spLocks noChangeArrowheads="1"/>
          </p:cNvSpPr>
          <p:nvPr/>
        </p:nvSpPr>
        <p:spPr bwMode="auto">
          <a:xfrm>
            <a:off x="3294063" y="6115051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7265988" y="6115051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  <p:sp>
        <p:nvSpPr>
          <p:cNvPr id="56365" name="AutoShape 45"/>
          <p:cNvSpPr>
            <a:spLocks noChangeArrowheads="1"/>
          </p:cNvSpPr>
          <p:nvPr/>
        </p:nvSpPr>
        <p:spPr bwMode="auto">
          <a:xfrm>
            <a:off x="2592388" y="4549775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62"/>
                  </p:tgtEl>
                </p:cond>
              </p:nextCondLst>
            </p:seq>
          </p:childTnLst>
        </p:cTn>
      </p:par>
    </p:tnLst>
    <p:bldLst>
      <p:bldP spid="563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273050" y="234950"/>
            <a:ext cx="8434388" cy="2009775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4400" b="1">
                <a:solidFill>
                  <a:srgbClr val="FFFF00"/>
                </a:solidFill>
                <a:latin typeface="Arial Narrow" pitchFamily="34" charset="0"/>
              </a:rPr>
              <a:t>Approximately, how many languages other than English are spoken in Hume</a:t>
            </a:r>
            <a:endParaRPr lang="en-GB" sz="4400" b="1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1166813" y="3141663"/>
            <a:ext cx="2725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85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5678488" y="3143250"/>
            <a:ext cx="27257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120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163638" y="4795838"/>
            <a:ext cx="30734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140</a:t>
            </a: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5724525" y="4795838"/>
            <a:ext cx="28559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165</a:t>
            </a:r>
          </a:p>
        </p:txBody>
      </p:sp>
      <p:sp>
        <p:nvSpPr>
          <p:cNvPr id="5127" name="Text Box 25"/>
          <p:cNvSpPr txBox="1">
            <a:spLocks noChangeArrowheads="1"/>
          </p:cNvSpPr>
          <p:nvPr/>
        </p:nvSpPr>
        <p:spPr bwMode="auto">
          <a:xfrm>
            <a:off x="566738" y="31829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5128" name="Text Box 26"/>
          <p:cNvSpPr txBox="1">
            <a:spLocks noChangeArrowheads="1"/>
          </p:cNvSpPr>
          <p:nvPr/>
        </p:nvSpPr>
        <p:spPr bwMode="auto">
          <a:xfrm>
            <a:off x="5081588" y="31829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5129" name="Text Box 27"/>
          <p:cNvSpPr txBox="1">
            <a:spLocks noChangeArrowheads="1"/>
          </p:cNvSpPr>
          <p:nvPr/>
        </p:nvSpPr>
        <p:spPr bwMode="auto">
          <a:xfrm>
            <a:off x="550863" y="48371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5130" name="Text Box 28"/>
          <p:cNvSpPr txBox="1">
            <a:spLocks noChangeArrowheads="1"/>
          </p:cNvSpPr>
          <p:nvPr/>
        </p:nvSpPr>
        <p:spPr bwMode="auto">
          <a:xfrm>
            <a:off x="5083175" y="4837113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57380" name="Rectangle 36"/>
          <p:cNvSpPr>
            <a:spLocks noChangeArrowheads="1"/>
          </p:cNvSpPr>
          <p:nvPr/>
        </p:nvSpPr>
        <p:spPr bwMode="auto">
          <a:xfrm>
            <a:off x="0" y="6030411"/>
            <a:ext cx="9144000" cy="82759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57381" name="AutoShape 3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51563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57382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53150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3</a:t>
            </a:r>
          </a:p>
        </p:txBody>
      </p:sp>
      <p:sp>
        <p:nvSpPr>
          <p:cNvPr id="57383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51563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3294063" y="6122988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7265988" y="6122988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  <p:sp>
        <p:nvSpPr>
          <p:cNvPr id="57386" name="AutoShape 42"/>
          <p:cNvSpPr>
            <a:spLocks noChangeArrowheads="1"/>
          </p:cNvSpPr>
          <p:nvPr/>
        </p:nvSpPr>
        <p:spPr bwMode="auto">
          <a:xfrm>
            <a:off x="1868488" y="4686300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3"/>
                  </p:tgtEl>
                </p:cond>
              </p:nextCondLst>
            </p:seq>
          </p:childTnLst>
        </p:cTn>
      </p:par>
    </p:tnLst>
    <p:bldLst>
      <p:bldP spid="573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239713" y="168275"/>
            <a:ext cx="8662987" cy="1354138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  <a:latin typeface="Arial Narrow" pitchFamily="34" charset="0"/>
              </a:rPr>
              <a:t>Approximately, how many jobs exist in Hume?</a:t>
            </a:r>
          </a:p>
        </p:txBody>
      </p:sp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1609725" y="2963863"/>
            <a:ext cx="20002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63,625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5661025" y="2965450"/>
            <a:ext cx="22748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71,038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1568450" y="4959350"/>
            <a:ext cx="22891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82,647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5673725" y="4959350"/>
            <a:ext cx="20145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92,443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949325" y="30051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5005388" y="30051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949325" y="500062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5003800" y="500062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0" y="6061171"/>
            <a:ext cx="9144000" cy="79658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58393" name="AutoShape 2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67438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58394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69025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4</a:t>
            </a:r>
          </a:p>
        </p:txBody>
      </p:sp>
      <p:sp>
        <p:nvSpPr>
          <p:cNvPr id="58395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67438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3294063" y="6138863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7265988" y="6138863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  <p:sp>
        <p:nvSpPr>
          <p:cNvPr id="58398" name="AutoShape 30"/>
          <p:cNvSpPr>
            <a:spLocks noChangeArrowheads="1"/>
          </p:cNvSpPr>
          <p:nvPr/>
        </p:nvSpPr>
        <p:spPr bwMode="auto">
          <a:xfrm>
            <a:off x="6745288" y="2867025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95"/>
                  </p:tgtEl>
                </p:cond>
              </p:nextCondLst>
            </p:seq>
          </p:childTnLst>
        </p:cTn>
      </p:par>
    </p:tnLst>
    <p:bldLst>
      <p:bldP spid="583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5"/>
          <p:cNvSpPr txBox="1">
            <a:spLocks noChangeArrowheads="1"/>
          </p:cNvSpPr>
          <p:nvPr/>
        </p:nvSpPr>
        <p:spPr bwMode="auto">
          <a:xfrm>
            <a:off x="206375" y="350838"/>
            <a:ext cx="8709025" cy="1354137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  <a:latin typeface="Arial Narrow" pitchFamily="34" charset="0"/>
              </a:rPr>
              <a:t>How many Postcodes are represented in the City of Hume</a:t>
            </a:r>
          </a:p>
        </p:txBody>
      </p:sp>
      <p:sp>
        <p:nvSpPr>
          <p:cNvPr id="7171" name="Text Box 25"/>
          <p:cNvSpPr txBox="1">
            <a:spLocks noChangeArrowheads="1"/>
          </p:cNvSpPr>
          <p:nvPr/>
        </p:nvSpPr>
        <p:spPr bwMode="auto">
          <a:xfrm>
            <a:off x="1647825" y="2735263"/>
            <a:ext cx="22320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25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7172" name="Text Box 26"/>
          <p:cNvSpPr txBox="1">
            <a:spLocks noChangeArrowheads="1"/>
          </p:cNvSpPr>
          <p:nvPr/>
        </p:nvSpPr>
        <p:spPr bwMode="auto">
          <a:xfrm>
            <a:off x="5746750" y="2736850"/>
            <a:ext cx="22748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27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7173" name="Text Box 27"/>
          <p:cNvSpPr txBox="1">
            <a:spLocks noChangeArrowheads="1"/>
          </p:cNvSpPr>
          <p:nvPr/>
        </p:nvSpPr>
        <p:spPr bwMode="auto">
          <a:xfrm>
            <a:off x="1657350" y="4730750"/>
            <a:ext cx="22891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29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7174" name="Text Box 28"/>
          <p:cNvSpPr txBox="1">
            <a:spLocks noChangeArrowheads="1"/>
          </p:cNvSpPr>
          <p:nvPr/>
        </p:nvSpPr>
        <p:spPr bwMode="auto">
          <a:xfrm>
            <a:off x="5756275" y="4730750"/>
            <a:ext cx="22177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31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7175" name="Text Box 29"/>
          <p:cNvSpPr txBox="1">
            <a:spLocks noChangeArrowheads="1"/>
          </p:cNvSpPr>
          <p:nvPr/>
        </p:nvSpPr>
        <p:spPr bwMode="auto">
          <a:xfrm>
            <a:off x="1050925" y="27765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7176" name="Text Box 30"/>
          <p:cNvSpPr txBox="1">
            <a:spLocks noChangeArrowheads="1"/>
          </p:cNvSpPr>
          <p:nvPr/>
        </p:nvSpPr>
        <p:spPr bwMode="auto">
          <a:xfrm>
            <a:off x="5106988" y="27765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7177" name="Text Box 31"/>
          <p:cNvSpPr txBox="1">
            <a:spLocks noChangeArrowheads="1"/>
          </p:cNvSpPr>
          <p:nvPr/>
        </p:nvSpPr>
        <p:spPr bwMode="auto">
          <a:xfrm>
            <a:off x="1050925" y="477202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7178" name="Text Box 32"/>
          <p:cNvSpPr txBox="1">
            <a:spLocks noChangeArrowheads="1"/>
          </p:cNvSpPr>
          <p:nvPr/>
        </p:nvSpPr>
        <p:spPr bwMode="auto">
          <a:xfrm>
            <a:off x="5105400" y="477202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54311" name="Rectangle 39"/>
          <p:cNvSpPr>
            <a:spLocks noChangeArrowheads="1"/>
          </p:cNvSpPr>
          <p:nvPr/>
        </p:nvSpPr>
        <p:spPr bwMode="auto">
          <a:xfrm>
            <a:off x="0" y="6053559"/>
            <a:ext cx="9144000" cy="804441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54312" name="AutoShape 4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75375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54313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76962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5</a:t>
            </a:r>
          </a:p>
        </p:txBody>
      </p:sp>
      <p:sp>
        <p:nvSpPr>
          <p:cNvPr id="54314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6175375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3294063" y="6146801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7265988" y="6146801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  <p:sp>
        <p:nvSpPr>
          <p:cNvPr id="54317" name="AutoShape 45"/>
          <p:cNvSpPr>
            <a:spLocks noChangeArrowheads="1"/>
          </p:cNvSpPr>
          <p:nvPr/>
        </p:nvSpPr>
        <p:spPr bwMode="auto">
          <a:xfrm>
            <a:off x="6284913" y="2667000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14"/>
                  </p:tgtEl>
                </p:cond>
              </p:nextCondLst>
            </p:seq>
          </p:childTnLst>
        </p:cTn>
      </p:par>
    </p:tnLst>
    <p:bldLst>
      <p:bldP spid="543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4"/>
          <p:cNvSpPr txBox="1">
            <a:spLocks noChangeArrowheads="1"/>
          </p:cNvSpPr>
          <p:nvPr/>
        </p:nvSpPr>
        <p:spPr bwMode="auto">
          <a:xfrm>
            <a:off x="376238" y="281622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195" name="Text Box 15"/>
          <p:cNvSpPr txBox="1">
            <a:spLocks noChangeArrowheads="1"/>
          </p:cNvSpPr>
          <p:nvPr/>
        </p:nvSpPr>
        <p:spPr bwMode="auto">
          <a:xfrm>
            <a:off x="5081588" y="281622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196" name="Text Box 16"/>
          <p:cNvSpPr txBox="1">
            <a:spLocks noChangeArrowheads="1"/>
          </p:cNvSpPr>
          <p:nvPr/>
        </p:nvSpPr>
        <p:spPr bwMode="auto">
          <a:xfrm>
            <a:off x="376238" y="462597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197" name="Text Box 17"/>
          <p:cNvSpPr txBox="1">
            <a:spLocks noChangeArrowheads="1"/>
          </p:cNvSpPr>
          <p:nvPr/>
        </p:nvSpPr>
        <p:spPr bwMode="auto">
          <a:xfrm>
            <a:off x="5080000" y="4625975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992188" y="2611438"/>
            <a:ext cx="35766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Peter Gunn Theme </a:t>
            </a:r>
            <a:br>
              <a:rPr lang="en-AU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     - Duanne Eddy</a:t>
            </a:r>
            <a:endParaRPr lang="en-US" sz="2800" b="1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8199" name="Text Box 19"/>
          <p:cNvSpPr txBox="1">
            <a:spLocks noChangeArrowheads="1"/>
          </p:cNvSpPr>
          <p:nvPr/>
        </p:nvSpPr>
        <p:spPr bwMode="auto">
          <a:xfrm>
            <a:off x="5770563" y="2633663"/>
            <a:ext cx="2987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Pipeline</a:t>
            </a:r>
            <a:br>
              <a:rPr lang="en-US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     - The Chantays</a:t>
            </a:r>
          </a:p>
        </p:txBody>
      </p:sp>
      <p:sp>
        <p:nvSpPr>
          <p:cNvPr id="8200" name="Text Box 20"/>
          <p:cNvSpPr txBox="1">
            <a:spLocks noChangeArrowheads="1"/>
          </p:cNvSpPr>
          <p:nvPr/>
        </p:nvSpPr>
        <p:spPr bwMode="auto">
          <a:xfrm>
            <a:off x="982663" y="4313238"/>
            <a:ext cx="3168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Green Onions</a:t>
            </a:r>
            <a:br>
              <a:rPr lang="en-US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     - Booker T</a:t>
            </a:r>
          </a:p>
        </p:txBody>
      </p:sp>
      <p:sp>
        <p:nvSpPr>
          <p:cNvPr id="8201" name="Text Box 21"/>
          <p:cNvSpPr txBox="1">
            <a:spLocks noChangeArrowheads="1"/>
          </p:cNvSpPr>
          <p:nvPr/>
        </p:nvSpPr>
        <p:spPr bwMode="auto">
          <a:xfrm>
            <a:off x="5759450" y="4354513"/>
            <a:ext cx="31337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Apache </a:t>
            </a:r>
            <a:br>
              <a:rPr lang="en-US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     - The Shadows</a:t>
            </a:r>
          </a:p>
        </p:txBody>
      </p:sp>
      <p:sp>
        <p:nvSpPr>
          <p:cNvPr id="59421" name="AutoShape 29"/>
          <p:cNvSpPr>
            <a:spLocks noChangeArrowheads="1"/>
          </p:cNvSpPr>
          <p:nvPr/>
        </p:nvSpPr>
        <p:spPr bwMode="auto">
          <a:xfrm flipH="1">
            <a:off x="3257550" y="4514850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0" y="6041985"/>
            <a:ext cx="9144000" cy="81601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59425" name="AutoShape 3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75375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59426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76962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6</a:t>
            </a:r>
          </a:p>
        </p:txBody>
      </p:sp>
      <p:sp>
        <p:nvSpPr>
          <p:cNvPr id="5942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62275" y="6175375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2189163" y="6146801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7265988" y="6146801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  <p:sp>
        <p:nvSpPr>
          <p:cNvPr id="59405" name="AutoShape 13">
            <a:hlinkClick r:id="" action="ppaction://noaction" highlightClick="1">
              <a:snd r:embed="rId2" name="02.wav"/>
            </a:hlinkClick>
          </p:cNvPr>
          <p:cNvSpPr>
            <a:spLocks noChangeArrowheads="1"/>
          </p:cNvSpPr>
          <p:nvPr/>
        </p:nvSpPr>
        <p:spPr bwMode="auto">
          <a:xfrm>
            <a:off x="5514975" y="6176962"/>
            <a:ext cx="582613" cy="582613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4633913" y="6148388"/>
            <a:ext cx="865187" cy="639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play sound</a:t>
            </a:r>
          </a:p>
        </p:txBody>
      </p:sp>
      <p:sp>
        <p:nvSpPr>
          <p:cNvPr id="59432" name="AutoShape 40">
            <a:hlinkClick r:id="" action="ppaction://noaction" highlightClick="1">
              <a:snd r:embed="rId2" name="02.wav"/>
            </a:hlinkClick>
          </p:cNvPr>
          <p:cNvSpPr>
            <a:spLocks noChangeArrowheads="1"/>
          </p:cNvSpPr>
          <p:nvPr/>
        </p:nvSpPr>
        <p:spPr bwMode="auto">
          <a:xfrm>
            <a:off x="8299450" y="544513"/>
            <a:ext cx="582613" cy="582612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230" name="Text Box 41"/>
          <p:cNvSpPr txBox="1">
            <a:spLocks noChangeArrowheads="1"/>
          </p:cNvSpPr>
          <p:nvPr/>
        </p:nvSpPr>
        <p:spPr bwMode="auto">
          <a:xfrm>
            <a:off x="7418388" y="515938"/>
            <a:ext cx="8651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200" b="1">
                <a:solidFill>
                  <a:schemeClr val="bg1"/>
                </a:solidFill>
              </a:rPr>
              <a:t>Click here to play sound</a:t>
            </a:r>
          </a:p>
        </p:txBody>
      </p:sp>
      <p:sp>
        <p:nvSpPr>
          <p:cNvPr id="8231" name="Text Box 44"/>
          <p:cNvSpPr txBox="1">
            <a:spLocks noChangeArrowheads="1"/>
          </p:cNvSpPr>
          <p:nvPr/>
        </p:nvSpPr>
        <p:spPr bwMode="auto">
          <a:xfrm>
            <a:off x="368300" y="227013"/>
            <a:ext cx="6351588" cy="1219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8000" b="1">
                <a:solidFill>
                  <a:srgbClr val="FFFF00"/>
                </a:solidFill>
                <a:latin typeface="Arial Narrow" pitchFamily="34" charset="0"/>
              </a:rPr>
              <a:t>Pick The Song</a:t>
            </a:r>
            <a:endParaRPr lang="en-GB" sz="8000" b="1">
              <a:solidFill>
                <a:srgbClr val="FFCC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27"/>
                  </p:tgtEl>
                </p:cond>
              </p:nextCondLst>
            </p:seq>
          </p:childTnLst>
        </p:cTn>
      </p:par>
    </p:tnLst>
    <p:bldLst>
      <p:bldP spid="594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0" y="5984111"/>
            <a:ext cx="9144000" cy="873889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83976" name="AutoShape 8">
            <a:hlinkClick r:id="" action="ppaction://noaction" highlightClick="1">
              <a:snd r:embed="rId2" name="05.wav"/>
            </a:hlinkClick>
          </p:cNvPr>
          <p:cNvSpPr>
            <a:spLocks noChangeArrowheads="1"/>
          </p:cNvSpPr>
          <p:nvPr/>
        </p:nvSpPr>
        <p:spPr bwMode="auto">
          <a:xfrm>
            <a:off x="5573713" y="6145212"/>
            <a:ext cx="582612" cy="582613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887413" y="2281238"/>
            <a:ext cx="38369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Black Is Black</a:t>
            </a:r>
            <a:br>
              <a:rPr lang="en-AU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AU" sz="2800" b="1">
                <a:solidFill>
                  <a:srgbClr val="00FF00"/>
                </a:solidFill>
                <a:latin typeface="Arial Narrow" pitchFamily="34" charset="0"/>
              </a:rPr>
              <a:t>     - Los Bravos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5729288" y="2281238"/>
            <a:ext cx="32051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Back In Black     </a:t>
            </a:r>
            <a:br>
              <a:rPr lang="en-US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      - AC/DC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911225" y="4148138"/>
            <a:ext cx="3205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I Got A Woman</a:t>
            </a:r>
            <a:br>
              <a:rPr lang="en-US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     - Ray Charles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5729288" y="4148138"/>
            <a:ext cx="31511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Cupid</a:t>
            </a:r>
            <a:br>
              <a:rPr lang="en-US" sz="2800" b="1">
                <a:solidFill>
                  <a:srgbClr val="00FF00"/>
                </a:solidFill>
                <a:latin typeface="Arial Narrow" pitchFamily="34" charset="0"/>
              </a:rPr>
            </a:br>
            <a:r>
              <a:rPr lang="en-US" sz="2800" b="1">
                <a:solidFill>
                  <a:srgbClr val="00FF00"/>
                </a:solidFill>
                <a:latin typeface="Arial Narrow" pitchFamily="34" charset="0"/>
              </a:rPr>
              <a:t>     - Sam Cooke</a:t>
            </a:r>
          </a:p>
        </p:txBody>
      </p:sp>
      <p:sp>
        <p:nvSpPr>
          <p:cNvPr id="9228" name="Text Box 21"/>
          <p:cNvSpPr txBox="1">
            <a:spLocks noChangeArrowheads="1"/>
          </p:cNvSpPr>
          <p:nvPr/>
        </p:nvSpPr>
        <p:spPr bwMode="auto">
          <a:xfrm>
            <a:off x="280988" y="250190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A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9229" name="Text Box 22"/>
          <p:cNvSpPr txBox="1">
            <a:spLocks noChangeArrowheads="1"/>
          </p:cNvSpPr>
          <p:nvPr/>
        </p:nvSpPr>
        <p:spPr bwMode="auto">
          <a:xfrm>
            <a:off x="5019675" y="2501900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9230" name="Text Box 23"/>
          <p:cNvSpPr txBox="1">
            <a:spLocks noChangeArrowheads="1"/>
          </p:cNvSpPr>
          <p:nvPr/>
        </p:nvSpPr>
        <p:spPr bwMode="auto">
          <a:xfrm>
            <a:off x="280988" y="44529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9231" name="Text Box 24"/>
          <p:cNvSpPr txBox="1">
            <a:spLocks noChangeArrowheads="1"/>
          </p:cNvSpPr>
          <p:nvPr/>
        </p:nvSpPr>
        <p:spPr bwMode="auto">
          <a:xfrm>
            <a:off x="5018088" y="4452938"/>
            <a:ext cx="568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3997" name="AutoShape 29"/>
          <p:cNvSpPr>
            <a:spLocks noChangeArrowheads="1"/>
          </p:cNvSpPr>
          <p:nvPr/>
        </p:nvSpPr>
        <p:spPr bwMode="auto">
          <a:xfrm>
            <a:off x="3278188" y="2309813"/>
            <a:ext cx="1714500" cy="685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AU" sz="1600" b="1">
                <a:solidFill>
                  <a:schemeClr val="bg1"/>
                </a:solidFill>
              </a:rPr>
              <a:t>Correct Answer</a:t>
            </a:r>
          </a:p>
        </p:txBody>
      </p:sp>
      <p:sp>
        <p:nvSpPr>
          <p:cNvPr id="84001" name="AutoShape 3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94688" y="6143625"/>
            <a:ext cx="582612" cy="582612"/>
          </a:xfrm>
          <a:prstGeom prst="actionButtonBackPrevious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84002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238" y="6145212"/>
            <a:ext cx="582612" cy="582613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3200" b="1">
                <a:solidFill>
                  <a:schemeClr val="bg1"/>
                </a:solidFill>
                <a:latin typeface="Arial Narrow" pitchFamily="34" charset="0"/>
                <a:cs typeface="+mn-cs"/>
              </a:rPr>
              <a:t>7</a:t>
            </a:r>
          </a:p>
        </p:txBody>
      </p:sp>
      <p:sp>
        <p:nvSpPr>
          <p:cNvPr id="8400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25775" y="6143625"/>
            <a:ext cx="582613" cy="582612"/>
          </a:xfrm>
          <a:prstGeom prst="actionButtonInformation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en-AU">
              <a:cs typeface="+mn-cs"/>
            </a:endParaRPr>
          </a:p>
        </p:txBody>
      </p: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2252663" y="6115051"/>
            <a:ext cx="765175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for answer</a:t>
            </a:r>
          </a:p>
        </p:txBody>
      </p:sp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7265988" y="6115051"/>
            <a:ext cx="1017587" cy="639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return to main screen</a:t>
            </a:r>
          </a:p>
        </p:txBody>
      </p:sp>
      <p:sp>
        <p:nvSpPr>
          <p:cNvPr id="84006" name="Text Box 38"/>
          <p:cNvSpPr txBox="1">
            <a:spLocks noChangeArrowheads="1"/>
          </p:cNvSpPr>
          <p:nvPr/>
        </p:nvSpPr>
        <p:spPr bwMode="auto">
          <a:xfrm>
            <a:off x="4722813" y="6116638"/>
            <a:ext cx="865187" cy="639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200" b="1">
                <a:solidFill>
                  <a:schemeClr val="bg1"/>
                </a:solidFill>
                <a:cs typeface="+mn-cs"/>
              </a:rPr>
              <a:t>Click here to play sound</a:t>
            </a:r>
          </a:p>
        </p:txBody>
      </p:sp>
      <p:sp>
        <p:nvSpPr>
          <p:cNvPr id="84007" name="AutoShape 39">
            <a:hlinkClick r:id="" action="ppaction://noaction" highlightClick="1">
              <a:snd r:embed="rId2" name="05.wav"/>
            </a:hlinkClick>
          </p:cNvPr>
          <p:cNvSpPr>
            <a:spLocks noChangeArrowheads="1"/>
          </p:cNvSpPr>
          <p:nvPr/>
        </p:nvSpPr>
        <p:spPr bwMode="auto">
          <a:xfrm>
            <a:off x="8369300" y="544513"/>
            <a:ext cx="582613" cy="582612"/>
          </a:xfrm>
          <a:prstGeom prst="actionButtonBlank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9254" name="Text Box 40"/>
          <p:cNvSpPr txBox="1">
            <a:spLocks noChangeArrowheads="1"/>
          </p:cNvSpPr>
          <p:nvPr/>
        </p:nvSpPr>
        <p:spPr bwMode="auto">
          <a:xfrm>
            <a:off x="7518400" y="515938"/>
            <a:ext cx="865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200" b="1">
                <a:solidFill>
                  <a:schemeClr val="bg1"/>
                </a:solidFill>
              </a:rPr>
              <a:t>Click here to play sound</a:t>
            </a:r>
          </a:p>
        </p:txBody>
      </p:sp>
      <p:sp>
        <p:nvSpPr>
          <p:cNvPr id="9255" name="Text Box 43"/>
          <p:cNvSpPr txBox="1">
            <a:spLocks noChangeArrowheads="1"/>
          </p:cNvSpPr>
          <p:nvPr/>
        </p:nvSpPr>
        <p:spPr bwMode="auto">
          <a:xfrm>
            <a:off x="368300" y="227013"/>
            <a:ext cx="6351588" cy="1219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8000" b="1">
                <a:solidFill>
                  <a:srgbClr val="FFFF00"/>
                </a:solidFill>
                <a:latin typeface="Arial Narrow" pitchFamily="34" charset="0"/>
              </a:rPr>
              <a:t>Pick The Song</a:t>
            </a:r>
            <a:endParaRPr lang="en-GB" sz="8000" b="1">
              <a:solidFill>
                <a:srgbClr val="FFCC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003"/>
                  </p:tgtEl>
                </p:cond>
              </p:nextCondLst>
            </p:seq>
          </p:childTnLst>
        </p:cTn>
      </p:par>
    </p:tnLst>
    <p:bldLst>
      <p:bldP spid="8399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00"/>
      </a:hlink>
      <a:folHlink>
        <a:srgbClr val="0033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FF"/>
    </a:hlink>
    <a:folHlink>
      <a:srgbClr val="00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1267</Words>
  <Application>Microsoft Office PowerPoint</Application>
  <PresentationFormat>On-screen Show (4:3)</PresentationFormat>
  <Paragraphs>463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Times New Roman</vt:lpstr>
      <vt:lpstr>Arial</vt:lpstr>
      <vt:lpstr>Calibri</vt:lpstr>
      <vt:lpstr>Arial Narrow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Smith Family - Sunshine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andred</dc:creator>
  <cp:lastModifiedBy>hume</cp:lastModifiedBy>
  <cp:revision>116</cp:revision>
  <dcterms:created xsi:type="dcterms:W3CDTF">2006-01-02T02:23:42Z</dcterms:created>
  <dcterms:modified xsi:type="dcterms:W3CDTF">2016-05-09T12:34:06Z</dcterms:modified>
</cp:coreProperties>
</file>